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93" r:id="rId3"/>
    <p:sldId id="267" r:id="rId4"/>
    <p:sldId id="256" r:id="rId5"/>
    <p:sldId id="259" r:id="rId6"/>
    <p:sldId id="265" r:id="rId7"/>
    <p:sldId id="281" r:id="rId8"/>
    <p:sldId id="266" r:id="rId9"/>
    <p:sldId id="261" r:id="rId10"/>
    <p:sldId id="263" r:id="rId11"/>
    <p:sldId id="264" r:id="rId12"/>
    <p:sldId id="258" r:id="rId13"/>
    <p:sldId id="294" r:id="rId14"/>
    <p:sldId id="271" r:id="rId15"/>
    <p:sldId id="269" r:id="rId16"/>
    <p:sldId id="272" r:id="rId17"/>
    <p:sldId id="291" r:id="rId18"/>
    <p:sldId id="297" r:id="rId19"/>
    <p:sldId id="299" r:id="rId20"/>
    <p:sldId id="292" r:id="rId21"/>
    <p:sldId id="300" r:id="rId22"/>
    <p:sldId id="286" r:id="rId23"/>
    <p:sldId id="301" r:id="rId24"/>
    <p:sldId id="296" r:id="rId25"/>
    <p:sldId id="287" r:id="rId26"/>
    <p:sldId id="288" r:id="rId27"/>
    <p:sldId id="289" r:id="rId28"/>
    <p:sldId id="290" r:id="rId29"/>
    <p:sldId id="303" r:id="rId30"/>
    <p:sldId id="307" r:id="rId31"/>
    <p:sldId id="306" r:id="rId32"/>
    <p:sldId id="308" r:id="rId33"/>
    <p:sldId id="305" r:id="rId34"/>
    <p:sldId id="318" r:id="rId35"/>
    <p:sldId id="320" r:id="rId36"/>
    <p:sldId id="309" r:id="rId37"/>
    <p:sldId id="310" r:id="rId38"/>
    <p:sldId id="312" r:id="rId39"/>
    <p:sldId id="314" r:id="rId40"/>
    <p:sldId id="313" r:id="rId41"/>
    <p:sldId id="315" r:id="rId42"/>
    <p:sldId id="316" r:id="rId43"/>
    <p:sldId id="319" r:id="rId44"/>
    <p:sldId id="317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E15"/>
    <a:srgbClr val="2365E9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6" autoAdjust="0"/>
  </p:normalViewPr>
  <p:slideViewPr>
    <p:cSldViewPr>
      <p:cViewPr>
        <p:scale>
          <a:sx n="73" d="100"/>
          <a:sy n="73" d="100"/>
        </p:scale>
        <p:origin x="-145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snat\Documents\aosnat\EK\facts_figures\par,%20emp%20figures_maried+by%20M%20statu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osnat\Documents\aosnat\EK\facts_figures\human%20capital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osnat\Documents\aosnat\EK\facts_figures\human%20capital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osnat\Documents\aosnat\EK\facts_figures\human%20capital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osnat\Documents\aosnat\EK\facts_figures\human%20capit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marriage_premiu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marriage_premiu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marriage_premiu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snat\Documents\aosnat\EK\facts_figures\par,%20emp%20figures_maried+by%20M%20stat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par,%20emp%20figures_maried+by%20M%20statu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osnat\Documents\aosnat\EK\facts_figures\par,%20emp%20figures_maried+by%20M%20stat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cohort%20effect%20employment%20-%20grouped%20cohorts3.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cohort%20effect%20employment%20-%20grouped%20cohorts3.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snat\Documents\aosnat\EK\facts_figures\cohort%20effect%20employment%20-%20grouped%20cohorts3.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cohort%20effect%20employment%20-%20grouped%20cohorts3.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nat\Documents\aosnat\EK\facts_figures\cohort%20effect%20employment%20-%20grouped%20cohorts3.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v>Married Females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status'!$E$152:$E$201</c:f>
              <c:numCache>
                <c:formatCode>General</c:formatCode>
                <c:ptCount val="50"/>
                <c:pt idx="0">
                  <c:v>0.302091</c:v>
                </c:pt>
                <c:pt idx="1">
                  <c:v>0.31017980000000051</c:v>
                </c:pt>
                <c:pt idx="2">
                  <c:v>0.31936280000000089</c:v>
                </c:pt>
                <c:pt idx="3">
                  <c:v>0.32696620000000076</c:v>
                </c:pt>
                <c:pt idx="4">
                  <c:v>0.33781030000000101</c:v>
                </c:pt>
                <c:pt idx="5">
                  <c:v>0.34889380000000053</c:v>
                </c:pt>
                <c:pt idx="6">
                  <c:v>0.36212720000000032</c:v>
                </c:pt>
                <c:pt idx="7">
                  <c:v>0.37295120000000032</c:v>
                </c:pt>
                <c:pt idx="8">
                  <c:v>0.37927740000000032</c:v>
                </c:pt>
                <c:pt idx="9">
                  <c:v>0.37632010000000088</c:v>
                </c:pt>
                <c:pt idx="10">
                  <c:v>0.38767410000000058</c:v>
                </c:pt>
                <c:pt idx="11">
                  <c:v>0.39484180000000058</c:v>
                </c:pt>
                <c:pt idx="12">
                  <c:v>0.40447720000000031</c:v>
                </c:pt>
                <c:pt idx="13">
                  <c:v>0.39880340000000064</c:v>
                </c:pt>
                <c:pt idx="14">
                  <c:v>0.41017480000000051</c:v>
                </c:pt>
                <c:pt idx="15">
                  <c:v>0.43130330000000044</c:v>
                </c:pt>
                <c:pt idx="16">
                  <c:v>0.44966450000000041</c:v>
                </c:pt>
                <c:pt idx="17">
                  <c:v>0.4657152</c:v>
                </c:pt>
                <c:pt idx="18">
                  <c:v>0.47845130000000002</c:v>
                </c:pt>
                <c:pt idx="19">
                  <c:v>0.48502700000000032</c:v>
                </c:pt>
                <c:pt idx="20">
                  <c:v>0.47791370000000044</c:v>
                </c:pt>
                <c:pt idx="21">
                  <c:v>0.48400020000000032</c:v>
                </c:pt>
                <c:pt idx="22">
                  <c:v>0.5014999999999995</c:v>
                </c:pt>
                <c:pt idx="23">
                  <c:v>0.52092340000000004</c:v>
                </c:pt>
                <c:pt idx="24">
                  <c:v>0.52843369999999956</c:v>
                </c:pt>
                <c:pt idx="25">
                  <c:v>0.54663519999999999</c:v>
                </c:pt>
                <c:pt idx="26">
                  <c:v>0.55986460000000005</c:v>
                </c:pt>
                <c:pt idx="27">
                  <c:v>0.57329649999999999</c:v>
                </c:pt>
                <c:pt idx="28">
                  <c:v>0.57648100000000002</c:v>
                </c:pt>
                <c:pt idx="29">
                  <c:v>0.57656279999999871</c:v>
                </c:pt>
                <c:pt idx="30">
                  <c:v>0.58741579999999949</c:v>
                </c:pt>
                <c:pt idx="31">
                  <c:v>0.59481839999999953</c:v>
                </c:pt>
                <c:pt idx="32">
                  <c:v>0.60031570000000001</c:v>
                </c:pt>
                <c:pt idx="33">
                  <c:v>0.60193880000000088</c:v>
                </c:pt>
                <c:pt idx="34">
                  <c:v>0.60919650000000003</c:v>
                </c:pt>
                <c:pt idx="35">
                  <c:v>0.62434800000000101</c:v>
                </c:pt>
                <c:pt idx="36">
                  <c:v>0.62301550000000061</c:v>
                </c:pt>
                <c:pt idx="37">
                  <c:v>0.62330590000000063</c:v>
                </c:pt>
                <c:pt idx="38">
                  <c:v>0.62615570000000065</c:v>
                </c:pt>
                <c:pt idx="39">
                  <c:v>0.62255729999999998</c:v>
                </c:pt>
                <c:pt idx="40">
                  <c:v>0.61526550000000002</c:v>
                </c:pt>
                <c:pt idx="41">
                  <c:v>0.61827160000000114</c:v>
                </c:pt>
                <c:pt idx="42">
                  <c:v>0.61061860000000101</c:v>
                </c:pt>
                <c:pt idx="43">
                  <c:v>0.60980310000000004</c:v>
                </c:pt>
                <c:pt idx="44">
                  <c:v>0.61153749999999996</c:v>
                </c:pt>
                <c:pt idx="45">
                  <c:v>0.61953510000000001</c:v>
                </c:pt>
                <c:pt idx="46">
                  <c:v>0.62282760000000115</c:v>
                </c:pt>
                <c:pt idx="47">
                  <c:v>0.6103613</c:v>
                </c:pt>
                <c:pt idx="48">
                  <c:v>0.60811729999999997</c:v>
                </c:pt>
                <c:pt idx="49">
                  <c:v>0.605655100000001</c:v>
                </c:pt>
              </c:numCache>
            </c:numRef>
          </c:val>
          <c:smooth val="0"/>
        </c:ser>
        <c:ser>
          <c:idx val="4"/>
          <c:order val="1"/>
          <c:tx>
            <c:v>Single Females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status'!$E$202:$E$251</c:f>
              <c:numCache>
                <c:formatCode>General</c:formatCode>
                <c:ptCount val="50"/>
                <c:pt idx="0">
                  <c:v>0.72723130000000002</c:v>
                </c:pt>
                <c:pt idx="1">
                  <c:v>0.74330249999999998</c:v>
                </c:pt>
                <c:pt idx="2">
                  <c:v>0.74561299999999997</c:v>
                </c:pt>
                <c:pt idx="3">
                  <c:v>0.73034180000000115</c:v>
                </c:pt>
                <c:pt idx="4">
                  <c:v>0.74858219999999898</c:v>
                </c:pt>
                <c:pt idx="5">
                  <c:v>0.7325159999999995</c:v>
                </c:pt>
                <c:pt idx="6">
                  <c:v>0.71975290000000003</c:v>
                </c:pt>
                <c:pt idx="7">
                  <c:v>0.7183676</c:v>
                </c:pt>
                <c:pt idx="8">
                  <c:v>0.71188130000000005</c:v>
                </c:pt>
                <c:pt idx="9">
                  <c:v>0.70843389999999951</c:v>
                </c:pt>
                <c:pt idx="10">
                  <c:v>0.70165910000000065</c:v>
                </c:pt>
                <c:pt idx="11">
                  <c:v>0.69373290000000054</c:v>
                </c:pt>
                <c:pt idx="12">
                  <c:v>0.69326409999999972</c:v>
                </c:pt>
                <c:pt idx="13">
                  <c:v>0.67810710000000063</c:v>
                </c:pt>
                <c:pt idx="14">
                  <c:v>0.6936571000000008</c:v>
                </c:pt>
                <c:pt idx="15">
                  <c:v>0.67928980000000116</c:v>
                </c:pt>
                <c:pt idx="16">
                  <c:v>0.6828697000000008</c:v>
                </c:pt>
                <c:pt idx="17">
                  <c:v>0.69855090000000053</c:v>
                </c:pt>
                <c:pt idx="18">
                  <c:v>0.68702370000000068</c:v>
                </c:pt>
                <c:pt idx="19">
                  <c:v>0.69218580000000085</c:v>
                </c:pt>
                <c:pt idx="20">
                  <c:v>0.68695910000000082</c:v>
                </c:pt>
                <c:pt idx="21">
                  <c:v>0.67604860000000178</c:v>
                </c:pt>
                <c:pt idx="22">
                  <c:v>0.68704800000000099</c:v>
                </c:pt>
                <c:pt idx="23">
                  <c:v>0.70442709999999997</c:v>
                </c:pt>
                <c:pt idx="24">
                  <c:v>0.69549840000000085</c:v>
                </c:pt>
                <c:pt idx="25">
                  <c:v>0.69221100000000069</c:v>
                </c:pt>
                <c:pt idx="26">
                  <c:v>0.71816100000000005</c:v>
                </c:pt>
                <c:pt idx="27">
                  <c:v>0.708750400000001</c:v>
                </c:pt>
                <c:pt idx="28">
                  <c:v>0.70266720000000005</c:v>
                </c:pt>
                <c:pt idx="29">
                  <c:v>0.68642280000000055</c:v>
                </c:pt>
                <c:pt idx="30">
                  <c:v>0.69226160000000081</c:v>
                </c:pt>
                <c:pt idx="31">
                  <c:v>0.68361560000000099</c:v>
                </c:pt>
                <c:pt idx="32">
                  <c:v>0.68036799999999953</c:v>
                </c:pt>
                <c:pt idx="33">
                  <c:v>0.68222000000000083</c:v>
                </c:pt>
                <c:pt idx="34">
                  <c:v>0.68911550000000055</c:v>
                </c:pt>
                <c:pt idx="35">
                  <c:v>0.70088660000000003</c:v>
                </c:pt>
                <c:pt idx="36">
                  <c:v>0.72316199999999997</c:v>
                </c:pt>
                <c:pt idx="37">
                  <c:v>0.72989140000000152</c:v>
                </c:pt>
                <c:pt idx="38">
                  <c:v>0.72814890000000065</c:v>
                </c:pt>
                <c:pt idx="39">
                  <c:v>0.71906510000000001</c:v>
                </c:pt>
                <c:pt idx="40">
                  <c:v>0.70416649999999958</c:v>
                </c:pt>
                <c:pt idx="41">
                  <c:v>0.6825829999999995</c:v>
                </c:pt>
                <c:pt idx="42">
                  <c:v>0.68466120000000086</c:v>
                </c:pt>
                <c:pt idx="43">
                  <c:v>0.68302710000000055</c:v>
                </c:pt>
                <c:pt idx="44">
                  <c:v>0.68203720000000057</c:v>
                </c:pt>
                <c:pt idx="45">
                  <c:v>0.69237070000000056</c:v>
                </c:pt>
                <c:pt idx="46">
                  <c:v>0.6998693000000008</c:v>
                </c:pt>
                <c:pt idx="47">
                  <c:v>0.67887060000000166</c:v>
                </c:pt>
                <c:pt idx="48">
                  <c:v>0.65402710000000064</c:v>
                </c:pt>
                <c:pt idx="49">
                  <c:v>0.64669210000000088</c:v>
                </c:pt>
              </c:numCache>
            </c:numRef>
          </c:val>
          <c:smooth val="0"/>
        </c:ser>
        <c:ser>
          <c:idx val="5"/>
          <c:order val="2"/>
          <c:tx>
            <c:v>Divorced Females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status'!$E$252:$E$301</c:f>
              <c:numCache>
                <c:formatCode>General</c:formatCode>
                <c:ptCount val="50"/>
                <c:pt idx="0">
                  <c:v>0.66580440000000141</c:v>
                </c:pt>
                <c:pt idx="1">
                  <c:v>0.68771410000000055</c:v>
                </c:pt>
                <c:pt idx="2">
                  <c:v>0.70300419999999997</c:v>
                </c:pt>
                <c:pt idx="3">
                  <c:v>0.70548339999999898</c:v>
                </c:pt>
                <c:pt idx="4">
                  <c:v>0.71869000000000116</c:v>
                </c:pt>
                <c:pt idx="5">
                  <c:v>0.69764370000000131</c:v>
                </c:pt>
                <c:pt idx="6">
                  <c:v>0.71248789999999951</c:v>
                </c:pt>
                <c:pt idx="7">
                  <c:v>0.71572119999999995</c:v>
                </c:pt>
                <c:pt idx="8">
                  <c:v>0.7017916000000014</c:v>
                </c:pt>
                <c:pt idx="9">
                  <c:v>0.6671208000000014</c:v>
                </c:pt>
                <c:pt idx="10">
                  <c:v>0.66461830000000088</c:v>
                </c:pt>
                <c:pt idx="11">
                  <c:v>0.68266360000000081</c:v>
                </c:pt>
                <c:pt idx="12">
                  <c:v>0.70172390000000062</c:v>
                </c:pt>
                <c:pt idx="13">
                  <c:v>0.66033050000000004</c:v>
                </c:pt>
                <c:pt idx="14">
                  <c:v>0.66230890000000064</c:v>
                </c:pt>
                <c:pt idx="15">
                  <c:v>0.67262850000000141</c:v>
                </c:pt>
                <c:pt idx="16">
                  <c:v>0.69268670000000054</c:v>
                </c:pt>
                <c:pt idx="17">
                  <c:v>0.70288209999999951</c:v>
                </c:pt>
                <c:pt idx="18">
                  <c:v>0.70535930000000002</c:v>
                </c:pt>
                <c:pt idx="19">
                  <c:v>0.70749439999999997</c:v>
                </c:pt>
                <c:pt idx="20">
                  <c:v>0.69483390000000056</c:v>
                </c:pt>
                <c:pt idx="21">
                  <c:v>0.67820499999999995</c:v>
                </c:pt>
                <c:pt idx="22">
                  <c:v>0.69414340000000085</c:v>
                </c:pt>
                <c:pt idx="23">
                  <c:v>0.69505700000000081</c:v>
                </c:pt>
                <c:pt idx="24">
                  <c:v>0.71503819999999996</c:v>
                </c:pt>
                <c:pt idx="25">
                  <c:v>0.70911550000000001</c:v>
                </c:pt>
                <c:pt idx="26">
                  <c:v>0.731824900000001</c:v>
                </c:pt>
                <c:pt idx="27">
                  <c:v>0.71941689999999958</c:v>
                </c:pt>
                <c:pt idx="28">
                  <c:v>0.73148550000000001</c:v>
                </c:pt>
                <c:pt idx="29">
                  <c:v>0.709059200000001</c:v>
                </c:pt>
                <c:pt idx="30">
                  <c:v>0.7054681999999991</c:v>
                </c:pt>
                <c:pt idx="31">
                  <c:v>0.70497980000000116</c:v>
                </c:pt>
                <c:pt idx="32">
                  <c:v>0.7092172999999995</c:v>
                </c:pt>
                <c:pt idx="33">
                  <c:v>0.71884540000000152</c:v>
                </c:pt>
                <c:pt idx="34">
                  <c:v>0.73610880000000101</c:v>
                </c:pt>
                <c:pt idx="35">
                  <c:v>0.72008870000000003</c:v>
                </c:pt>
                <c:pt idx="36">
                  <c:v>0.72167219999999999</c:v>
                </c:pt>
                <c:pt idx="37">
                  <c:v>0.73290319999999998</c:v>
                </c:pt>
                <c:pt idx="38">
                  <c:v>0.75509280000000101</c:v>
                </c:pt>
                <c:pt idx="39">
                  <c:v>0.73529160000000116</c:v>
                </c:pt>
                <c:pt idx="40">
                  <c:v>0.71712260000000005</c:v>
                </c:pt>
                <c:pt idx="41">
                  <c:v>0.71695430000000004</c:v>
                </c:pt>
                <c:pt idx="42">
                  <c:v>0.71231500000000003</c:v>
                </c:pt>
                <c:pt idx="43">
                  <c:v>0.71230970000000005</c:v>
                </c:pt>
                <c:pt idx="44">
                  <c:v>0.69919100000000156</c:v>
                </c:pt>
                <c:pt idx="45">
                  <c:v>0.70021279999999897</c:v>
                </c:pt>
                <c:pt idx="46">
                  <c:v>0.69951289999999966</c:v>
                </c:pt>
                <c:pt idx="47">
                  <c:v>0.66919460000000153</c:v>
                </c:pt>
                <c:pt idx="48">
                  <c:v>0.65777650000000065</c:v>
                </c:pt>
                <c:pt idx="49">
                  <c:v>0.65632520000000116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82048"/>
        <c:axId val="39683584"/>
      </c:lineChart>
      <c:catAx>
        <c:axId val="396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96835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39683584"/>
        <c:scaling>
          <c:orientation val="minMax"/>
          <c:max val="1"/>
          <c:min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9682048"/>
        <c:crosses val="autoZero"/>
        <c:crossBetween val="midCat"/>
        <c:majorUnit val="0.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334073251944E-2"/>
          <c:y val="8.1566068515498025E-2"/>
          <c:w val="0.9223085460599334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HSD - Married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married'!$C$50:$C$97</c:f>
              <c:numCache>
                <c:formatCode>General</c:formatCode>
                <c:ptCount val="48"/>
                <c:pt idx="0">
                  <c:v>0.42827780000000032</c:v>
                </c:pt>
                <c:pt idx="1">
                  <c:v>0.4175393</c:v>
                </c:pt>
                <c:pt idx="2">
                  <c:v>0.40591190000000038</c:v>
                </c:pt>
                <c:pt idx="3">
                  <c:v>0.39397850000000101</c:v>
                </c:pt>
                <c:pt idx="4">
                  <c:v>0.37838730000000076</c:v>
                </c:pt>
                <c:pt idx="5">
                  <c:v>0.36405470000000051</c:v>
                </c:pt>
                <c:pt idx="6">
                  <c:v>0.35162130000000008</c:v>
                </c:pt>
                <c:pt idx="7">
                  <c:v>0.33819370000000032</c:v>
                </c:pt>
                <c:pt idx="8">
                  <c:v>0.32571840000000057</c:v>
                </c:pt>
                <c:pt idx="9">
                  <c:v>0.31096970000000057</c:v>
                </c:pt>
                <c:pt idx="10">
                  <c:v>0.29542240000000064</c:v>
                </c:pt>
                <c:pt idx="11">
                  <c:v>0.28791740000000032</c:v>
                </c:pt>
                <c:pt idx="12">
                  <c:v>0.27556420000000031</c:v>
                </c:pt>
                <c:pt idx="13">
                  <c:v>0.26339990000000002</c:v>
                </c:pt>
                <c:pt idx="14">
                  <c:v>0.25792530000000002</c:v>
                </c:pt>
                <c:pt idx="15">
                  <c:v>0.23815520000000001</c:v>
                </c:pt>
                <c:pt idx="16">
                  <c:v>0.2285731</c:v>
                </c:pt>
                <c:pt idx="17">
                  <c:v>0.21734920000000038</c:v>
                </c:pt>
                <c:pt idx="18">
                  <c:v>0.21131350000000004</c:v>
                </c:pt>
                <c:pt idx="19">
                  <c:v>0.2013201</c:v>
                </c:pt>
                <c:pt idx="20">
                  <c:v>0.18987760000000001</c:v>
                </c:pt>
                <c:pt idx="21">
                  <c:v>0.18363510000000022</c:v>
                </c:pt>
                <c:pt idx="22">
                  <c:v>0.1753256</c:v>
                </c:pt>
                <c:pt idx="23">
                  <c:v>0.16590269999999999</c:v>
                </c:pt>
                <c:pt idx="24">
                  <c:v>0.1665555</c:v>
                </c:pt>
                <c:pt idx="25">
                  <c:v>0.16445199999999999</c:v>
                </c:pt>
                <c:pt idx="26">
                  <c:v>0.15545920000000038</c:v>
                </c:pt>
                <c:pt idx="27">
                  <c:v>0.14816750000000001</c:v>
                </c:pt>
                <c:pt idx="28">
                  <c:v>0.14037949999999999</c:v>
                </c:pt>
                <c:pt idx="29">
                  <c:v>0.1316425</c:v>
                </c:pt>
                <c:pt idx="30">
                  <c:v>0.12924730000000029</c:v>
                </c:pt>
                <c:pt idx="31">
                  <c:v>0.12414500000000014</c:v>
                </c:pt>
                <c:pt idx="32">
                  <c:v>0.12566140000000001</c:v>
                </c:pt>
                <c:pt idx="33">
                  <c:v>0.12057660000000016</c:v>
                </c:pt>
                <c:pt idx="34">
                  <c:v>0.1157783</c:v>
                </c:pt>
                <c:pt idx="35">
                  <c:v>0.11323580000000009</c:v>
                </c:pt>
                <c:pt idx="36">
                  <c:v>0.10965910000000002</c:v>
                </c:pt>
                <c:pt idx="37">
                  <c:v>0.10904390000000011</c:v>
                </c:pt>
                <c:pt idx="38">
                  <c:v>0.10910449999999999</c:v>
                </c:pt>
                <c:pt idx="39">
                  <c:v>0.10636519999999999</c:v>
                </c:pt>
                <c:pt idx="40">
                  <c:v>0.104301</c:v>
                </c:pt>
                <c:pt idx="41">
                  <c:v>0.10363890000000002</c:v>
                </c:pt>
                <c:pt idx="42">
                  <c:v>0.10290059999999998</c:v>
                </c:pt>
                <c:pt idx="43">
                  <c:v>0.10238360000000002</c:v>
                </c:pt>
                <c:pt idx="44">
                  <c:v>9.3191500000000066E-2</c:v>
                </c:pt>
                <c:pt idx="45">
                  <c:v>9.2188600000000009E-2</c:v>
                </c:pt>
                <c:pt idx="46">
                  <c:v>8.9611700000000002E-2</c:v>
                </c:pt>
                <c:pt idx="47">
                  <c:v>8.8981600000000022E-2</c:v>
                </c:pt>
              </c:numCache>
            </c:numRef>
          </c:val>
          <c:smooth val="0"/>
        </c:ser>
        <c:ser>
          <c:idx val="5"/>
          <c:order val="1"/>
          <c:tx>
            <c:v>HSD - Non-Married</c:v>
          </c:tx>
          <c:spPr>
            <a:ln w="47625">
              <a:solidFill>
                <a:srgbClr val="2365E9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married'!$C$50:$C$97</c:f>
              <c:numCache>
                <c:formatCode>General</c:formatCode>
                <c:ptCount val="48"/>
                <c:pt idx="0">
                  <c:v>0.49972240000000051</c:v>
                </c:pt>
                <c:pt idx="1">
                  <c:v>0.48207740000000032</c:v>
                </c:pt>
                <c:pt idx="2">
                  <c:v>0.48542140000000045</c:v>
                </c:pt>
                <c:pt idx="3">
                  <c:v>0.47233000000000008</c:v>
                </c:pt>
                <c:pt idx="4">
                  <c:v>0.46168760000000031</c:v>
                </c:pt>
                <c:pt idx="5">
                  <c:v>0.44047200000000031</c:v>
                </c:pt>
                <c:pt idx="6">
                  <c:v>0.42028100000000002</c:v>
                </c:pt>
                <c:pt idx="7">
                  <c:v>0.41306470000000051</c:v>
                </c:pt>
                <c:pt idx="8">
                  <c:v>0.40828400000000031</c:v>
                </c:pt>
                <c:pt idx="9">
                  <c:v>0.38469150000000002</c:v>
                </c:pt>
                <c:pt idx="10">
                  <c:v>0.36759950000000002</c:v>
                </c:pt>
                <c:pt idx="11">
                  <c:v>0.35106620000000038</c:v>
                </c:pt>
                <c:pt idx="12">
                  <c:v>0.32920910000000031</c:v>
                </c:pt>
                <c:pt idx="13">
                  <c:v>0.3284031000000005</c:v>
                </c:pt>
                <c:pt idx="14">
                  <c:v>0.31220210000000032</c:v>
                </c:pt>
                <c:pt idx="15">
                  <c:v>0.29639520000000008</c:v>
                </c:pt>
                <c:pt idx="16">
                  <c:v>0.28122000000000008</c:v>
                </c:pt>
                <c:pt idx="17">
                  <c:v>0.26685080000000044</c:v>
                </c:pt>
                <c:pt idx="18">
                  <c:v>0.25581510000000002</c:v>
                </c:pt>
                <c:pt idx="19">
                  <c:v>0.24666669999999999</c:v>
                </c:pt>
                <c:pt idx="20">
                  <c:v>0.236378</c:v>
                </c:pt>
                <c:pt idx="21">
                  <c:v>0.23176540000000032</c:v>
                </c:pt>
                <c:pt idx="22">
                  <c:v>0.21810470000000001</c:v>
                </c:pt>
                <c:pt idx="23">
                  <c:v>0.21588830000000028</c:v>
                </c:pt>
                <c:pt idx="24">
                  <c:v>0.21319310000000022</c:v>
                </c:pt>
                <c:pt idx="25">
                  <c:v>0.20286979999999999</c:v>
                </c:pt>
                <c:pt idx="26">
                  <c:v>0.1942287</c:v>
                </c:pt>
                <c:pt idx="27">
                  <c:v>0.19490930000000029</c:v>
                </c:pt>
                <c:pt idx="28">
                  <c:v>0.18757240000000025</c:v>
                </c:pt>
                <c:pt idx="29">
                  <c:v>0.17729130000000032</c:v>
                </c:pt>
                <c:pt idx="30">
                  <c:v>0.17298580000000022</c:v>
                </c:pt>
                <c:pt idx="31">
                  <c:v>0.16337769999999988</c:v>
                </c:pt>
                <c:pt idx="32">
                  <c:v>0.16477539999999999</c:v>
                </c:pt>
                <c:pt idx="33">
                  <c:v>0.160192</c:v>
                </c:pt>
                <c:pt idx="34">
                  <c:v>0.15322600000000025</c:v>
                </c:pt>
                <c:pt idx="35">
                  <c:v>0.14697189999999999</c:v>
                </c:pt>
                <c:pt idx="36">
                  <c:v>0.14695569999999999</c:v>
                </c:pt>
                <c:pt idx="37">
                  <c:v>0.14563390000000001</c:v>
                </c:pt>
                <c:pt idx="38">
                  <c:v>0.14136889999999999</c:v>
                </c:pt>
                <c:pt idx="39">
                  <c:v>0.13406920000000025</c:v>
                </c:pt>
                <c:pt idx="40">
                  <c:v>0.13081139999999999</c:v>
                </c:pt>
                <c:pt idx="41">
                  <c:v>0.1356764</c:v>
                </c:pt>
                <c:pt idx="42">
                  <c:v>0.13004260000000001</c:v>
                </c:pt>
                <c:pt idx="43">
                  <c:v>0.12091440000000002</c:v>
                </c:pt>
                <c:pt idx="44">
                  <c:v>0.11523860000000002</c:v>
                </c:pt>
                <c:pt idx="45">
                  <c:v>0.12099140000000011</c:v>
                </c:pt>
                <c:pt idx="46">
                  <c:v>0.1167088</c:v>
                </c:pt>
                <c:pt idx="47">
                  <c:v>0.11169200000000011</c:v>
                </c:pt>
              </c:numCache>
            </c:numRef>
          </c:val>
          <c:smooth val="0"/>
        </c:ser>
        <c:ser>
          <c:idx val="0"/>
          <c:order val="2"/>
          <c:tx>
            <c:v>HSG - Married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married'!$D$50:$D$97</c:f>
              <c:numCache>
                <c:formatCode>General</c:formatCode>
                <c:ptCount val="48"/>
                <c:pt idx="0">
                  <c:v>0.39096890000000101</c:v>
                </c:pt>
                <c:pt idx="1">
                  <c:v>0.39670390000000044</c:v>
                </c:pt>
                <c:pt idx="2">
                  <c:v>0.40134880000000051</c:v>
                </c:pt>
                <c:pt idx="3">
                  <c:v>0.40752830000000051</c:v>
                </c:pt>
                <c:pt idx="4">
                  <c:v>0.41508090000000064</c:v>
                </c:pt>
                <c:pt idx="5">
                  <c:v>0.42706760000000032</c:v>
                </c:pt>
                <c:pt idx="6">
                  <c:v>0.43262620000000057</c:v>
                </c:pt>
                <c:pt idx="7">
                  <c:v>0.43644190000000038</c:v>
                </c:pt>
                <c:pt idx="8">
                  <c:v>0.44118550000000001</c:v>
                </c:pt>
                <c:pt idx="9">
                  <c:v>0.44319929999999996</c:v>
                </c:pt>
                <c:pt idx="10">
                  <c:v>0.44919339999999996</c:v>
                </c:pt>
                <c:pt idx="11">
                  <c:v>0.44534310000000005</c:v>
                </c:pt>
                <c:pt idx="12">
                  <c:v>0.4460653</c:v>
                </c:pt>
                <c:pt idx="13">
                  <c:v>0.4446502</c:v>
                </c:pt>
                <c:pt idx="14">
                  <c:v>0.44391080000000038</c:v>
                </c:pt>
                <c:pt idx="15">
                  <c:v>0.4474550000000001</c:v>
                </c:pt>
                <c:pt idx="16">
                  <c:v>0.44840750000000001</c:v>
                </c:pt>
                <c:pt idx="17">
                  <c:v>0.45269680000000001</c:v>
                </c:pt>
                <c:pt idx="18">
                  <c:v>0.45318650000000038</c:v>
                </c:pt>
                <c:pt idx="19">
                  <c:v>0.44488050000000051</c:v>
                </c:pt>
                <c:pt idx="20">
                  <c:v>0.44786630000000038</c:v>
                </c:pt>
                <c:pt idx="21">
                  <c:v>0.44114810000000004</c:v>
                </c:pt>
                <c:pt idx="22">
                  <c:v>0.44298090000000051</c:v>
                </c:pt>
                <c:pt idx="23">
                  <c:v>0.43829180000000001</c:v>
                </c:pt>
                <c:pt idx="24">
                  <c:v>0.43039140000000031</c:v>
                </c:pt>
                <c:pt idx="25">
                  <c:v>0.42230720000000038</c:v>
                </c:pt>
                <c:pt idx="26">
                  <c:v>0.41342330000000038</c:v>
                </c:pt>
                <c:pt idx="27">
                  <c:v>0.41298260000000064</c:v>
                </c:pt>
                <c:pt idx="28">
                  <c:v>0.4045337</c:v>
                </c:pt>
                <c:pt idx="29">
                  <c:v>0.39066870000000065</c:v>
                </c:pt>
                <c:pt idx="30">
                  <c:v>0.37159070000000038</c:v>
                </c:pt>
                <c:pt idx="31">
                  <c:v>0.36247670000000087</c:v>
                </c:pt>
                <c:pt idx="32">
                  <c:v>0.36037950000000057</c:v>
                </c:pt>
                <c:pt idx="33">
                  <c:v>0.35826960000000002</c:v>
                </c:pt>
                <c:pt idx="34">
                  <c:v>0.35606630000000045</c:v>
                </c:pt>
                <c:pt idx="35">
                  <c:v>0.35161840000000044</c:v>
                </c:pt>
                <c:pt idx="36">
                  <c:v>0.339904700000001</c:v>
                </c:pt>
                <c:pt idx="37">
                  <c:v>0.32765400000000044</c:v>
                </c:pt>
                <c:pt idx="38">
                  <c:v>0.32047820000000088</c:v>
                </c:pt>
                <c:pt idx="39">
                  <c:v>0.31617320000000032</c:v>
                </c:pt>
                <c:pt idx="40">
                  <c:v>0.31476220000000038</c:v>
                </c:pt>
                <c:pt idx="41">
                  <c:v>0.30560760000000031</c:v>
                </c:pt>
                <c:pt idx="42">
                  <c:v>0.29848230000000064</c:v>
                </c:pt>
                <c:pt idx="43">
                  <c:v>0.29188290000000089</c:v>
                </c:pt>
                <c:pt idx="44">
                  <c:v>0.28667320000000002</c:v>
                </c:pt>
                <c:pt idx="45">
                  <c:v>0.28530530000000032</c:v>
                </c:pt>
                <c:pt idx="46">
                  <c:v>0.27981020000000051</c:v>
                </c:pt>
                <c:pt idx="47">
                  <c:v>0.27122940000000001</c:v>
                </c:pt>
              </c:numCache>
            </c:numRef>
          </c:val>
          <c:smooth val="0"/>
        </c:ser>
        <c:ser>
          <c:idx val="6"/>
          <c:order val="3"/>
          <c:tx>
            <c:v>HSG - Non Married</c:v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married'!$D$50:$D$97</c:f>
              <c:numCache>
                <c:formatCode>General</c:formatCode>
                <c:ptCount val="48"/>
                <c:pt idx="0">
                  <c:v>0.29377990000000032</c:v>
                </c:pt>
                <c:pt idx="1">
                  <c:v>0.30289100000000002</c:v>
                </c:pt>
                <c:pt idx="2">
                  <c:v>0.30287950000000058</c:v>
                </c:pt>
                <c:pt idx="3">
                  <c:v>0.30130900000000038</c:v>
                </c:pt>
                <c:pt idx="4">
                  <c:v>0.30620890000000051</c:v>
                </c:pt>
                <c:pt idx="5">
                  <c:v>0.32636130000000058</c:v>
                </c:pt>
                <c:pt idx="6">
                  <c:v>0.33246840000000089</c:v>
                </c:pt>
                <c:pt idx="7">
                  <c:v>0.32273750000000001</c:v>
                </c:pt>
                <c:pt idx="8">
                  <c:v>0.33616890000000088</c:v>
                </c:pt>
                <c:pt idx="9">
                  <c:v>0.34383720000000001</c:v>
                </c:pt>
                <c:pt idx="10">
                  <c:v>0.33448540000000088</c:v>
                </c:pt>
                <c:pt idx="11">
                  <c:v>0.34225139999999998</c:v>
                </c:pt>
                <c:pt idx="12">
                  <c:v>0.34246320000000002</c:v>
                </c:pt>
                <c:pt idx="13">
                  <c:v>0.333484100000001</c:v>
                </c:pt>
                <c:pt idx="14">
                  <c:v>0.33773460000000038</c:v>
                </c:pt>
                <c:pt idx="15">
                  <c:v>0.33949960000000051</c:v>
                </c:pt>
                <c:pt idx="16">
                  <c:v>0.34893110000000005</c:v>
                </c:pt>
                <c:pt idx="17">
                  <c:v>0.357601</c:v>
                </c:pt>
                <c:pt idx="18">
                  <c:v>0.35583110000000001</c:v>
                </c:pt>
                <c:pt idx="19">
                  <c:v>0.35315610000000008</c:v>
                </c:pt>
                <c:pt idx="20">
                  <c:v>0.36166750000000031</c:v>
                </c:pt>
                <c:pt idx="21">
                  <c:v>0.35500250000000044</c:v>
                </c:pt>
                <c:pt idx="22">
                  <c:v>0.35464480000000032</c:v>
                </c:pt>
                <c:pt idx="23">
                  <c:v>0.35751350000000032</c:v>
                </c:pt>
                <c:pt idx="24">
                  <c:v>0.35744750000000008</c:v>
                </c:pt>
                <c:pt idx="25">
                  <c:v>0.35340950000000032</c:v>
                </c:pt>
                <c:pt idx="26">
                  <c:v>0.35025280000000031</c:v>
                </c:pt>
                <c:pt idx="27">
                  <c:v>0.34621560000000001</c:v>
                </c:pt>
                <c:pt idx="28">
                  <c:v>0.3415551</c:v>
                </c:pt>
                <c:pt idx="29">
                  <c:v>0.33351470000000089</c:v>
                </c:pt>
                <c:pt idx="30">
                  <c:v>0.32671180000000044</c:v>
                </c:pt>
                <c:pt idx="31">
                  <c:v>0.32664380000000032</c:v>
                </c:pt>
                <c:pt idx="32">
                  <c:v>0.31610460000000051</c:v>
                </c:pt>
                <c:pt idx="33">
                  <c:v>0.31849520000000031</c:v>
                </c:pt>
                <c:pt idx="34">
                  <c:v>0.31849910000000031</c:v>
                </c:pt>
                <c:pt idx="35">
                  <c:v>0.31292560000000075</c:v>
                </c:pt>
                <c:pt idx="36">
                  <c:v>0.30720210000000031</c:v>
                </c:pt>
                <c:pt idx="37">
                  <c:v>0.29599660000000044</c:v>
                </c:pt>
                <c:pt idx="38">
                  <c:v>0.30454960000000031</c:v>
                </c:pt>
                <c:pt idx="39">
                  <c:v>0.30385140000000038</c:v>
                </c:pt>
                <c:pt idx="40">
                  <c:v>0.30145080000000057</c:v>
                </c:pt>
                <c:pt idx="41">
                  <c:v>0.29510090000000044</c:v>
                </c:pt>
                <c:pt idx="42">
                  <c:v>0.29219840000000002</c:v>
                </c:pt>
                <c:pt idx="43">
                  <c:v>0.29837840000000088</c:v>
                </c:pt>
                <c:pt idx="44">
                  <c:v>0.28832430000000064</c:v>
                </c:pt>
                <c:pt idx="45">
                  <c:v>0.27825040000000001</c:v>
                </c:pt>
                <c:pt idx="46">
                  <c:v>0.2872034</c:v>
                </c:pt>
                <c:pt idx="47">
                  <c:v>0.27900000000000008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54688"/>
        <c:axId val="89156608"/>
      </c:lineChart>
      <c:catAx>
        <c:axId val="8915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50499445061043402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915660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91566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915468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33407325194414E-2"/>
          <c:y val="8.1566068515498052E-2"/>
          <c:w val="0.9223085460599334"/>
          <c:h val="0.83034257748776508"/>
        </c:manualLayout>
      </c:layout>
      <c:lineChart>
        <c:grouping val="standard"/>
        <c:varyColors val="0"/>
        <c:ser>
          <c:idx val="3"/>
          <c:order val="0"/>
          <c:tx>
            <c:v>SC - Married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married'!$E$50:$E$97</c:f>
              <c:numCache>
                <c:formatCode>General</c:formatCode>
                <c:ptCount val="48"/>
                <c:pt idx="0">
                  <c:v>0.1100988</c:v>
                </c:pt>
                <c:pt idx="1">
                  <c:v>0.11072430000000009</c:v>
                </c:pt>
                <c:pt idx="2">
                  <c:v>0.1155383</c:v>
                </c:pt>
                <c:pt idx="3">
                  <c:v>0.1188476</c:v>
                </c:pt>
                <c:pt idx="4">
                  <c:v>0.12149200000000011</c:v>
                </c:pt>
                <c:pt idx="5">
                  <c:v>0.12000120000000011</c:v>
                </c:pt>
                <c:pt idx="6">
                  <c:v>0.12740440000000025</c:v>
                </c:pt>
                <c:pt idx="7">
                  <c:v>0.13440900000000025</c:v>
                </c:pt>
                <c:pt idx="8">
                  <c:v>0.13498009999999999</c:v>
                </c:pt>
                <c:pt idx="9">
                  <c:v>0.14029300000000025</c:v>
                </c:pt>
                <c:pt idx="10">
                  <c:v>0.14492169999999999</c:v>
                </c:pt>
                <c:pt idx="11">
                  <c:v>0.15014350000000001</c:v>
                </c:pt>
                <c:pt idx="12">
                  <c:v>0.16055049999999998</c:v>
                </c:pt>
                <c:pt idx="13">
                  <c:v>0.16527649999999999</c:v>
                </c:pt>
                <c:pt idx="14">
                  <c:v>0.16984659999999999</c:v>
                </c:pt>
                <c:pt idx="15">
                  <c:v>0.17778550000000001</c:v>
                </c:pt>
                <c:pt idx="16">
                  <c:v>0.17798940000000038</c:v>
                </c:pt>
                <c:pt idx="17">
                  <c:v>0.18565640000000025</c:v>
                </c:pt>
                <c:pt idx="18">
                  <c:v>0.18674120000000044</c:v>
                </c:pt>
                <c:pt idx="19">
                  <c:v>0.19445920000000025</c:v>
                </c:pt>
                <c:pt idx="20">
                  <c:v>0.19499590000000025</c:v>
                </c:pt>
                <c:pt idx="21">
                  <c:v>0.2020856</c:v>
                </c:pt>
                <c:pt idx="22">
                  <c:v>0.20850289999999999</c:v>
                </c:pt>
                <c:pt idx="23">
                  <c:v>0.21641140000000048</c:v>
                </c:pt>
                <c:pt idx="24">
                  <c:v>0.21745890000000032</c:v>
                </c:pt>
                <c:pt idx="25">
                  <c:v>0.21536600000000025</c:v>
                </c:pt>
                <c:pt idx="26">
                  <c:v>0.2273221</c:v>
                </c:pt>
                <c:pt idx="27">
                  <c:v>0.23077929999999999</c:v>
                </c:pt>
                <c:pt idx="28">
                  <c:v>0.24732270000000001</c:v>
                </c:pt>
                <c:pt idx="29">
                  <c:v>0.25759860000000001</c:v>
                </c:pt>
                <c:pt idx="30">
                  <c:v>0.27341480000000051</c:v>
                </c:pt>
                <c:pt idx="31">
                  <c:v>0.27953860000000008</c:v>
                </c:pt>
                <c:pt idx="32">
                  <c:v>0.26613870000000001</c:v>
                </c:pt>
                <c:pt idx="33">
                  <c:v>0.26903529999999998</c:v>
                </c:pt>
                <c:pt idx="34">
                  <c:v>0.26746610000000032</c:v>
                </c:pt>
                <c:pt idx="35">
                  <c:v>0.26675949999999998</c:v>
                </c:pt>
                <c:pt idx="36">
                  <c:v>0.27641370000000032</c:v>
                </c:pt>
                <c:pt idx="37">
                  <c:v>0.28010010000000002</c:v>
                </c:pt>
                <c:pt idx="38">
                  <c:v>0.2786653</c:v>
                </c:pt>
                <c:pt idx="39">
                  <c:v>0.27673909999999996</c:v>
                </c:pt>
                <c:pt idx="40">
                  <c:v>0.27602350000000031</c:v>
                </c:pt>
                <c:pt idx="41">
                  <c:v>0.28022240000000032</c:v>
                </c:pt>
                <c:pt idx="42">
                  <c:v>0.28417310000000001</c:v>
                </c:pt>
                <c:pt idx="43">
                  <c:v>0.2751941</c:v>
                </c:pt>
                <c:pt idx="44">
                  <c:v>0.28006580000000031</c:v>
                </c:pt>
                <c:pt idx="45">
                  <c:v>0.27893420000000002</c:v>
                </c:pt>
                <c:pt idx="46">
                  <c:v>0.28101410000000032</c:v>
                </c:pt>
                <c:pt idx="47">
                  <c:v>0.28267360000000002</c:v>
                </c:pt>
              </c:numCache>
            </c:numRef>
          </c:val>
          <c:smooth val="0"/>
        </c:ser>
        <c:ser>
          <c:idx val="7"/>
          <c:order val="1"/>
          <c:tx>
            <c:v>SC - Non-Married</c:v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married'!$E$50:$E$97</c:f>
              <c:numCache>
                <c:formatCode>General</c:formatCode>
                <c:ptCount val="48"/>
                <c:pt idx="0">
                  <c:v>0.1039139</c:v>
                </c:pt>
                <c:pt idx="1">
                  <c:v>0.1105975</c:v>
                </c:pt>
                <c:pt idx="2">
                  <c:v>0.1104449</c:v>
                </c:pt>
                <c:pt idx="3">
                  <c:v>0.1235474</c:v>
                </c:pt>
                <c:pt idx="4">
                  <c:v>0.12336630000000011</c:v>
                </c:pt>
                <c:pt idx="5">
                  <c:v>0.12702939999999999</c:v>
                </c:pt>
                <c:pt idx="6">
                  <c:v>0.13212469999999987</c:v>
                </c:pt>
                <c:pt idx="7">
                  <c:v>0.14023520000000028</c:v>
                </c:pt>
                <c:pt idx="8">
                  <c:v>0.13726500000000022</c:v>
                </c:pt>
                <c:pt idx="9">
                  <c:v>0.14881870000000022</c:v>
                </c:pt>
                <c:pt idx="10">
                  <c:v>0.16328239999999999</c:v>
                </c:pt>
                <c:pt idx="11">
                  <c:v>0.17352609999999999</c:v>
                </c:pt>
                <c:pt idx="12">
                  <c:v>0.17444530000000044</c:v>
                </c:pt>
                <c:pt idx="13">
                  <c:v>0.18205520000000025</c:v>
                </c:pt>
                <c:pt idx="14">
                  <c:v>0.19745340000000025</c:v>
                </c:pt>
                <c:pt idx="15">
                  <c:v>0.20464800000000022</c:v>
                </c:pt>
                <c:pt idx="16">
                  <c:v>0.20373379999999999</c:v>
                </c:pt>
                <c:pt idx="17">
                  <c:v>0.20970269999999999</c:v>
                </c:pt>
                <c:pt idx="18">
                  <c:v>0.21792890000000029</c:v>
                </c:pt>
                <c:pt idx="19">
                  <c:v>0.22210669999999988</c:v>
                </c:pt>
                <c:pt idx="20">
                  <c:v>0.22091820000000029</c:v>
                </c:pt>
                <c:pt idx="21">
                  <c:v>0.22776900000000025</c:v>
                </c:pt>
                <c:pt idx="22">
                  <c:v>0.23621290000000025</c:v>
                </c:pt>
                <c:pt idx="23">
                  <c:v>0.23246600000000028</c:v>
                </c:pt>
                <c:pt idx="24">
                  <c:v>0.23428840000000029</c:v>
                </c:pt>
                <c:pt idx="25">
                  <c:v>0.23778050000000001</c:v>
                </c:pt>
                <c:pt idx="26">
                  <c:v>0.2471507</c:v>
                </c:pt>
                <c:pt idx="27">
                  <c:v>0.25010640000000001</c:v>
                </c:pt>
                <c:pt idx="28">
                  <c:v>0.26532690000000064</c:v>
                </c:pt>
                <c:pt idx="29">
                  <c:v>0.28250320000000001</c:v>
                </c:pt>
                <c:pt idx="30">
                  <c:v>0.29732830000000088</c:v>
                </c:pt>
                <c:pt idx="31">
                  <c:v>0.29930240000000058</c:v>
                </c:pt>
                <c:pt idx="32">
                  <c:v>0.29927740000000008</c:v>
                </c:pt>
                <c:pt idx="33">
                  <c:v>0.29934780000000044</c:v>
                </c:pt>
                <c:pt idx="34">
                  <c:v>0.3023306000000005</c:v>
                </c:pt>
                <c:pt idx="35">
                  <c:v>0.30351060000000057</c:v>
                </c:pt>
                <c:pt idx="36">
                  <c:v>0.3036471</c:v>
                </c:pt>
                <c:pt idx="37">
                  <c:v>0.30950170000000032</c:v>
                </c:pt>
                <c:pt idx="38">
                  <c:v>0.30284610000000051</c:v>
                </c:pt>
                <c:pt idx="39">
                  <c:v>0.31075630000000032</c:v>
                </c:pt>
                <c:pt idx="40">
                  <c:v>0.31265780000000032</c:v>
                </c:pt>
                <c:pt idx="41">
                  <c:v>0.31386380000000075</c:v>
                </c:pt>
                <c:pt idx="42">
                  <c:v>0.31989340000000038</c:v>
                </c:pt>
                <c:pt idx="43">
                  <c:v>0.31329180000000001</c:v>
                </c:pt>
                <c:pt idx="44">
                  <c:v>0.31834580000000051</c:v>
                </c:pt>
                <c:pt idx="45">
                  <c:v>0.32541950000000064</c:v>
                </c:pt>
                <c:pt idx="46">
                  <c:v>0.32156500000000032</c:v>
                </c:pt>
                <c:pt idx="47">
                  <c:v>0.32888470000000108</c:v>
                </c:pt>
              </c:numCache>
            </c:numRef>
          </c:val>
          <c:smooth val="0"/>
        </c:ser>
        <c:ser>
          <c:idx val="4"/>
          <c:order val="2"/>
          <c:tx>
            <c:v>CG - Married</c:v>
          </c:tx>
          <c:spPr>
            <a:ln w="25400">
              <a:solidFill>
                <a:srgbClr val="D59E15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married'!$F$50:$F$97</c:f>
              <c:numCache>
                <c:formatCode>General</c:formatCode>
                <c:ptCount val="48"/>
                <c:pt idx="0">
                  <c:v>6.4316000000000151E-2</c:v>
                </c:pt>
                <c:pt idx="1">
                  <c:v>6.7189600000000002E-2</c:v>
                </c:pt>
                <c:pt idx="2">
                  <c:v>6.9572500000000023E-2</c:v>
                </c:pt>
                <c:pt idx="3">
                  <c:v>7.1749599999999997E-2</c:v>
                </c:pt>
                <c:pt idx="4">
                  <c:v>7.566500000000001E-2</c:v>
                </c:pt>
                <c:pt idx="5">
                  <c:v>7.8457299999999994E-2</c:v>
                </c:pt>
                <c:pt idx="6">
                  <c:v>7.906170000000011E-2</c:v>
                </c:pt>
                <c:pt idx="7">
                  <c:v>8.0137100000000003E-2</c:v>
                </c:pt>
                <c:pt idx="8">
                  <c:v>8.5782000000000011E-2</c:v>
                </c:pt>
                <c:pt idx="9">
                  <c:v>9.085990000000016E-2</c:v>
                </c:pt>
                <c:pt idx="10">
                  <c:v>9.5511300000000063E-2</c:v>
                </c:pt>
                <c:pt idx="11">
                  <c:v>0.10066570000000018</c:v>
                </c:pt>
                <c:pt idx="12">
                  <c:v>9.9219000000000002E-2</c:v>
                </c:pt>
                <c:pt idx="13">
                  <c:v>0.10627280000000011</c:v>
                </c:pt>
                <c:pt idx="14">
                  <c:v>0.10650569999999999</c:v>
                </c:pt>
                <c:pt idx="15">
                  <c:v>0.11234899999999984</c:v>
                </c:pt>
                <c:pt idx="16">
                  <c:v>0.11852050000000011</c:v>
                </c:pt>
                <c:pt idx="17">
                  <c:v>0.11742160000000011</c:v>
                </c:pt>
                <c:pt idx="18">
                  <c:v>0.11754560000000011</c:v>
                </c:pt>
                <c:pt idx="19">
                  <c:v>0.12603300000000001</c:v>
                </c:pt>
                <c:pt idx="20">
                  <c:v>0.13230990000000001</c:v>
                </c:pt>
                <c:pt idx="21">
                  <c:v>0.13361100000000001</c:v>
                </c:pt>
                <c:pt idx="22">
                  <c:v>0.1333251</c:v>
                </c:pt>
                <c:pt idx="23">
                  <c:v>0.13702339999999999</c:v>
                </c:pt>
                <c:pt idx="24">
                  <c:v>0.13960980000000001</c:v>
                </c:pt>
                <c:pt idx="25">
                  <c:v>0.14936880000000022</c:v>
                </c:pt>
                <c:pt idx="26">
                  <c:v>0.15315719999999999</c:v>
                </c:pt>
                <c:pt idx="27">
                  <c:v>0.15724710000000047</c:v>
                </c:pt>
                <c:pt idx="28">
                  <c:v>0.14880930000000028</c:v>
                </c:pt>
                <c:pt idx="29">
                  <c:v>0.15677890000000025</c:v>
                </c:pt>
                <c:pt idx="30">
                  <c:v>0.15924770000000038</c:v>
                </c:pt>
                <c:pt idx="31">
                  <c:v>0.16370960000000001</c:v>
                </c:pt>
                <c:pt idx="32">
                  <c:v>0.17598930000000032</c:v>
                </c:pt>
                <c:pt idx="33">
                  <c:v>0.18078230000000028</c:v>
                </c:pt>
                <c:pt idx="34">
                  <c:v>0.18828670000000025</c:v>
                </c:pt>
                <c:pt idx="35">
                  <c:v>0.18993560000000032</c:v>
                </c:pt>
                <c:pt idx="36">
                  <c:v>0.19010449999999998</c:v>
                </c:pt>
                <c:pt idx="37">
                  <c:v>0.1978065</c:v>
                </c:pt>
                <c:pt idx="38">
                  <c:v>0.201683</c:v>
                </c:pt>
                <c:pt idx="39">
                  <c:v>0.20621830000000038</c:v>
                </c:pt>
                <c:pt idx="40">
                  <c:v>0.20830789999999999</c:v>
                </c:pt>
                <c:pt idx="41">
                  <c:v>0.21000710000000025</c:v>
                </c:pt>
                <c:pt idx="42">
                  <c:v>0.21326200000000028</c:v>
                </c:pt>
                <c:pt idx="43">
                  <c:v>0.22496010000000022</c:v>
                </c:pt>
                <c:pt idx="44">
                  <c:v>0.22701740000000029</c:v>
                </c:pt>
                <c:pt idx="45">
                  <c:v>0.22340670000000001</c:v>
                </c:pt>
                <c:pt idx="46">
                  <c:v>0.22811129999999999</c:v>
                </c:pt>
                <c:pt idx="47">
                  <c:v>0.23191340000000038</c:v>
                </c:pt>
              </c:numCache>
            </c:numRef>
          </c:val>
          <c:smooth val="0"/>
        </c:ser>
        <c:ser>
          <c:idx val="8"/>
          <c:order val="3"/>
          <c:tx>
            <c:v>CG - Non-Married</c:v>
          </c:tx>
          <c:spPr>
            <a:ln w="47625">
              <a:solidFill>
                <a:srgbClr val="D59E15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married'!$F$50:$F$97</c:f>
              <c:numCache>
                <c:formatCode>General</c:formatCode>
                <c:ptCount val="48"/>
                <c:pt idx="0">
                  <c:v>8.4410900000000025E-2</c:v>
                </c:pt>
                <c:pt idx="1">
                  <c:v>8.6797000000000096E-2</c:v>
                </c:pt>
                <c:pt idx="2">
                  <c:v>8.3711900000000047E-2</c:v>
                </c:pt>
                <c:pt idx="3">
                  <c:v>8.5209400000000005E-2</c:v>
                </c:pt>
                <c:pt idx="4">
                  <c:v>9.0429000000000023E-2</c:v>
                </c:pt>
                <c:pt idx="5">
                  <c:v>8.5573200000000002E-2</c:v>
                </c:pt>
                <c:pt idx="6">
                  <c:v>9.3774000000000218E-2</c:v>
                </c:pt>
                <c:pt idx="7">
                  <c:v>0.101519</c:v>
                </c:pt>
                <c:pt idx="8">
                  <c:v>9.4872200000000004E-2</c:v>
                </c:pt>
                <c:pt idx="9">
                  <c:v>9.87812E-2</c:v>
                </c:pt>
                <c:pt idx="10">
                  <c:v>0.10713090000000011</c:v>
                </c:pt>
                <c:pt idx="11">
                  <c:v>0.10534310000000002</c:v>
                </c:pt>
                <c:pt idx="12">
                  <c:v>0.12404800000000002</c:v>
                </c:pt>
                <c:pt idx="13">
                  <c:v>0.12434670000000013</c:v>
                </c:pt>
                <c:pt idx="14">
                  <c:v>0.1198703</c:v>
                </c:pt>
                <c:pt idx="15">
                  <c:v>0.12486510000000017</c:v>
                </c:pt>
                <c:pt idx="16">
                  <c:v>0.1293387</c:v>
                </c:pt>
                <c:pt idx="17">
                  <c:v>0.1298638</c:v>
                </c:pt>
                <c:pt idx="18">
                  <c:v>0.13319629999999999</c:v>
                </c:pt>
                <c:pt idx="19">
                  <c:v>0.13505940000000022</c:v>
                </c:pt>
                <c:pt idx="20">
                  <c:v>0.1368501</c:v>
                </c:pt>
                <c:pt idx="21">
                  <c:v>0.14264779999999999</c:v>
                </c:pt>
                <c:pt idx="22">
                  <c:v>0.14725550000000001</c:v>
                </c:pt>
                <c:pt idx="23">
                  <c:v>0.15089169999999999</c:v>
                </c:pt>
                <c:pt idx="24">
                  <c:v>0.14737130000000001</c:v>
                </c:pt>
                <c:pt idx="25">
                  <c:v>0.15398780000000029</c:v>
                </c:pt>
                <c:pt idx="26">
                  <c:v>0.15397189999999999</c:v>
                </c:pt>
                <c:pt idx="27">
                  <c:v>0.15549260000000029</c:v>
                </c:pt>
                <c:pt idx="28">
                  <c:v>0.14625650000000001</c:v>
                </c:pt>
                <c:pt idx="29">
                  <c:v>0.14889930000000032</c:v>
                </c:pt>
                <c:pt idx="30">
                  <c:v>0.14800869999999999</c:v>
                </c:pt>
                <c:pt idx="31">
                  <c:v>0.15364740000000038</c:v>
                </c:pt>
                <c:pt idx="32">
                  <c:v>0.16223520000000022</c:v>
                </c:pt>
                <c:pt idx="33">
                  <c:v>0.16284000000000001</c:v>
                </c:pt>
                <c:pt idx="34">
                  <c:v>0.16299169999999999</c:v>
                </c:pt>
                <c:pt idx="35">
                  <c:v>0.17188690000000001</c:v>
                </c:pt>
                <c:pt idx="36">
                  <c:v>0.17591930000000047</c:v>
                </c:pt>
                <c:pt idx="37">
                  <c:v>0.17998790000000028</c:v>
                </c:pt>
                <c:pt idx="38">
                  <c:v>0.18087059999999988</c:v>
                </c:pt>
                <c:pt idx="39">
                  <c:v>0.17979900000000029</c:v>
                </c:pt>
                <c:pt idx="40">
                  <c:v>0.18057309999999999</c:v>
                </c:pt>
                <c:pt idx="41">
                  <c:v>0.18315390000000001</c:v>
                </c:pt>
                <c:pt idx="42">
                  <c:v>0.18170410000000028</c:v>
                </c:pt>
                <c:pt idx="43">
                  <c:v>0.1919517</c:v>
                </c:pt>
                <c:pt idx="44">
                  <c:v>0.19722329999999999</c:v>
                </c:pt>
                <c:pt idx="45">
                  <c:v>0.19542100000000001</c:v>
                </c:pt>
                <c:pt idx="46">
                  <c:v>0.19393110000000022</c:v>
                </c:pt>
                <c:pt idx="47">
                  <c:v>0.19567159999999978</c:v>
                </c:pt>
              </c:numCache>
            </c:numRef>
          </c:val>
          <c:smooth val="0"/>
        </c:ser>
        <c:ser>
          <c:idx val="2"/>
          <c:order val="4"/>
          <c:tx>
            <c:v>PC - Married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married'!$G$50:$G$97</c:f>
              <c:numCache>
                <c:formatCode>General</c:formatCode>
                <c:ptCount val="48"/>
                <c:pt idx="0">
                  <c:v>6.3385000000000091E-3</c:v>
                </c:pt>
                <c:pt idx="1">
                  <c:v>7.8428999999999999E-3</c:v>
                </c:pt>
                <c:pt idx="2">
                  <c:v>7.6284999999999999E-3</c:v>
                </c:pt>
                <c:pt idx="3">
                  <c:v>7.8960000000000124E-3</c:v>
                </c:pt>
                <c:pt idx="4">
                  <c:v>9.3749000000000159E-3</c:v>
                </c:pt>
                <c:pt idx="5">
                  <c:v>1.0419199999999998E-2</c:v>
                </c:pt>
                <c:pt idx="6">
                  <c:v>9.2864000000000176E-3</c:v>
                </c:pt>
                <c:pt idx="7">
                  <c:v>1.0818299999999998E-2</c:v>
                </c:pt>
                <c:pt idx="8">
                  <c:v>1.2333899999999998E-2</c:v>
                </c:pt>
                <c:pt idx="9">
                  <c:v>1.4678099999999998E-2</c:v>
                </c:pt>
                <c:pt idx="10">
                  <c:v>1.49512E-2</c:v>
                </c:pt>
                <c:pt idx="11">
                  <c:v>1.5930300000000001E-2</c:v>
                </c:pt>
                <c:pt idx="12">
                  <c:v>1.8600999999999999E-2</c:v>
                </c:pt>
                <c:pt idx="13">
                  <c:v>2.0400700000000011E-2</c:v>
                </c:pt>
                <c:pt idx="14">
                  <c:v>2.1811600000000039E-2</c:v>
                </c:pt>
                <c:pt idx="15">
                  <c:v>2.42554E-2</c:v>
                </c:pt>
                <c:pt idx="16">
                  <c:v>2.6509499999999998E-2</c:v>
                </c:pt>
                <c:pt idx="17">
                  <c:v>2.6875900000000074E-2</c:v>
                </c:pt>
                <c:pt idx="18">
                  <c:v>3.1213300000000062E-2</c:v>
                </c:pt>
                <c:pt idx="19">
                  <c:v>3.3307200000000002E-2</c:v>
                </c:pt>
                <c:pt idx="20">
                  <c:v>3.4950299999999997E-2</c:v>
                </c:pt>
                <c:pt idx="21">
                  <c:v>3.9520199999999998E-2</c:v>
                </c:pt>
                <c:pt idx="22">
                  <c:v>3.9865600000000001E-2</c:v>
                </c:pt>
                <c:pt idx="23">
                  <c:v>4.2370600000000078E-2</c:v>
                </c:pt>
                <c:pt idx="24">
                  <c:v>4.5984400000000022E-2</c:v>
                </c:pt>
                <c:pt idx="25">
                  <c:v>4.8506100000000003E-2</c:v>
                </c:pt>
                <c:pt idx="26">
                  <c:v>5.0638099999999998E-2</c:v>
                </c:pt>
                <c:pt idx="27">
                  <c:v>5.0823500000000014E-2</c:v>
                </c:pt>
                <c:pt idx="28">
                  <c:v>5.8954699999999999E-2</c:v>
                </c:pt>
                <c:pt idx="29">
                  <c:v>6.3311199999999998E-2</c:v>
                </c:pt>
                <c:pt idx="30">
                  <c:v>6.64994E-2</c:v>
                </c:pt>
                <c:pt idx="31">
                  <c:v>7.0130100000000001E-2</c:v>
                </c:pt>
                <c:pt idx="32">
                  <c:v>7.1831099999999995E-2</c:v>
                </c:pt>
                <c:pt idx="33">
                  <c:v>7.1336200000000113E-2</c:v>
                </c:pt>
                <c:pt idx="34">
                  <c:v>7.2402600000000136E-2</c:v>
                </c:pt>
                <c:pt idx="35">
                  <c:v>7.8450700000000012E-2</c:v>
                </c:pt>
                <c:pt idx="36">
                  <c:v>8.3918000000000006E-2</c:v>
                </c:pt>
                <c:pt idx="37">
                  <c:v>8.5395400000000066E-2</c:v>
                </c:pt>
                <c:pt idx="38">
                  <c:v>9.0069000000000024E-2</c:v>
                </c:pt>
                <c:pt idx="39">
                  <c:v>9.4504200000000205E-2</c:v>
                </c:pt>
                <c:pt idx="40">
                  <c:v>9.6605400000000174E-2</c:v>
                </c:pt>
                <c:pt idx="41">
                  <c:v>0.10052390000000011</c:v>
                </c:pt>
                <c:pt idx="42">
                  <c:v>0.10118210000000002</c:v>
                </c:pt>
                <c:pt idx="43">
                  <c:v>0.1055793</c:v>
                </c:pt>
                <c:pt idx="44">
                  <c:v>0.1130521</c:v>
                </c:pt>
                <c:pt idx="45">
                  <c:v>0.12016530000000011</c:v>
                </c:pt>
                <c:pt idx="46">
                  <c:v>0.1214528</c:v>
                </c:pt>
                <c:pt idx="47">
                  <c:v>0.12520210000000001</c:v>
                </c:pt>
              </c:numCache>
            </c:numRef>
          </c:val>
          <c:smooth val="0"/>
        </c:ser>
        <c:ser>
          <c:idx val="9"/>
          <c:order val="5"/>
          <c:tx>
            <c:v>PC - Non-Married</c:v>
          </c:tx>
          <c:spPr>
            <a:ln w="47625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married'!$G$50:$G$97</c:f>
              <c:numCache>
                <c:formatCode>General</c:formatCode>
                <c:ptCount val="48"/>
                <c:pt idx="0">
                  <c:v>1.8173000000000005E-2</c:v>
                </c:pt>
                <c:pt idx="1">
                  <c:v>1.7637099999999999E-2</c:v>
                </c:pt>
                <c:pt idx="2">
                  <c:v>1.75423E-2</c:v>
                </c:pt>
                <c:pt idx="3">
                  <c:v>1.76042E-2</c:v>
                </c:pt>
                <c:pt idx="4">
                  <c:v>1.8308300000000003E-2</c:v>
                </c:pt>
                <c:pt idx="5">
                  <c:v>2.0564099999999978E-2</c:v>
                </c:pt>
                <c:pt idx="6">
                  <c:v>2.1351900000000035E-2</c:v>
                </c:pt>
                <c:pt idx="7">
                  <c:v>2.2443600000000043E-2</c:v>
                </c:pt>
                <c:pt idx="8">
                  <c:v>2.3409900000000011E-2</c:v>
                </c:pt>
                <c:pt idx="9">
                  <c:v>2.3871500000000035E-2</c:v>
                </c:pt>
                <c:pt idx="10">
                  <c:v>2.7501800000000055E-2</c:v>
                </c:pt>
                <c:pt idx="11">
                  <c:v>2.7813200000000062E-2</c:v>
                </c:pt>
                <c:pt idx="12">
                  <c:v>2.9834300000000043E-2</c:v>
                </c:pt>
                <c:pt idx="13">
                  <c:v>3.17109E-2</c:v>
                </c:pt>
                <c:pt idx="14">
                  <c:v>3.2739600000000042E-2</c:v>
                </c:pt>
                <c:pt idx="15">
                  <c:v>3.4592199999999997E-2</c:v>
                </c:pt>
                <c:pt idx="16">
                  <c:v>3.6776300000000012E-2</c:v>
                </c:pt>
                <c:pt idx="17">
                  <c:v>3.5981600000000002E-2</c:v>
                </c:pt>
                <c:pt idx="18">
                  <c:v>3.7228600000000001E-2</c:v>
                </c:pt>
                <c:pt idx="19">
                  <c:v>4.3011199999999999E-2</c:v>
                </c:pt>
                <c:pt idx="20">
                  <c:v>4.4186300000000032E-2</c:v>
                </c:pt>
                <c:pt idx="21">
                  <c:v>4.2815199999999998E-2</c:v>
                </c:pt>
                <c:pt idx="22">
                  <c:v>4.3782100000000004E-2</c:v>
                </c:pt>
                <c:pt idx="23">
                  <c:v>4.3240399999999929E-2</c:v>
                </c:pt>
                <c:pt idx="24">
                  <c:v>4.7699800000000001E-2</c:v>
                </c:pt>
                <c:pt idx="25">
                  <c:v>5.1952400000000024E-2</c:v>
                </c:pt>
                <c:pt idx="26">
                  <c:v>5.4395900000000101E-2</c:v>
                </c:pt>
                <c:pt idx="27">
                  <c:v>5.3276200000000003E-2</c:v>
                </c:pt>
                <c:pt idx="28">
                  <c:v>5.9289099999999997E-2</c:v>
                </c:pt>
                <c:pt idx="29">
                  <c:v>5.7791500000000079E-2</c:v>
                </c:pt>
                <c:pt idx="30">
                  <c:v>5.4965400000000088E-2</c:v>
                </c:pt>
                <c:pt idx="31">
                  <c:v>5.7028700000000022E-2</c:v>
                </c:pt>
                <c:pt idx="32">
                  <c:v>5.7607500000000013E-2</c:v>
                </c:pt>
                <c:pt idx="33">
                  <c:v>5.9124900000000022E-2</c:v>
                </c:pt>
                <c:pt idx="34">
                  <c:v>6.2952500000000022E-2</c:v>
                </c:pt>
                <c:pt idx="35">
                  <c:v>6.470500000000011E-2</c:v>
                </c:pt>
                <c:pt idx="36">
                  <c:v>6.6275799999999996E-2</c:v>
                </c:pt>
                <c:pt idx="37">
                  <c:v>6.887989999999998E-2</c:v>
                </c:pt>
                <c:pt idx="38">
                  <c:v>7.0364800000000033E-2</c:v>
                </c:pt>
                <c:pt idx="39">
                  <c:v>7.1524000000000004E-2</c:v>
                </c:pt>
                <c:pt idx="40">
                  <c:v>7.4507000000000032E-2</c:v>
                </c:pt>
                <c:pt idx="41">
                  <c:v>7.2204900000000002E-2</c:v>
                </c:pt>
                <c:pt idx="42">
                  <c:v>7.6161499999999993E-2</c:v>
                </c:pt>
                <c:pt idx="43">
                  <c:v>7.5463700000000106E-2</c:v>
                </c:pt>
                <c:pt idx="44">
                  <c:v>8.0868000000000023E-2</c:v>
                </c:pt>
                <c:pt idx="45">
                  <c:v>7.9917700000000105E-2</c:v>
                </c:pt>
                <c:pt idx="46">
                  <c:v>8.0591700000000002E-2</c:v>
                </c:pt>
                <c:pt idx="47">
                  <c:v>8.4751700000000096E-2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35456"/>
        <c:axId val="89237376"/>
      </c:lineChart>
      <c:catAx>
        <c:axId val="8923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50499445061043413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923737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923737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923545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33407325194414E-2"/>
          <c:y val="8.1566068515498052E-2"/>
          <c:w val="0.9223085460599334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HSD - Married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married'!$C$2:$C$49</c:f>
              <c:numCache>
                <c:formatCode>General</c:formatCode>
                <c:ptCount val="48"/>
                <c:pt idx="0">
                  <c:v>0.47316030000000031</c:v>
                </c:pt>
                <c:pt idx="1">
                  <c:v>0.45991120000000002</c:v>
                </c:pt>
                <c:pt idx="2">
                  <c:v>0.44527309999999998</c:v>
                </c:pt>
                <c:pt idx="3">
                  <c:v>0.4268904000000005</c:v>
                </c:pt>
                <c:pt idx="4">
                  <c:v>0.41255170000000002</c:v>
                </c:pt>
                <c:pt idx="5">
                  <c:v>0.39621190000000051</c:v>
                </c:pt>
                <c:pt idx="6">
                  <c:v>0.38044730000000032</c:v>
                </c:pt>
                <c:pt idx="7">
                  <c:v>0.36418880000000065</c:v>
                </c:pt>
                <c:pt idx="8">
                  <c:v>0.35549900000000001</c:v>
                </c:pt>
                <c:pt idx="9">
                  <c:v>0.33501160000000058</c:v>
                </c:pt>
                <c:pt idx="10">
                  <c:v>0.31984520000000038</c:v>
                </c:pt>
                <c:pt idx="11">
                  <c:v>0.30445520000000031</c:v>
                </c:pt>
                <c:pt idx="12">
                  <c:v>0.29373109999999997</c:v>
                </c:pt>
                <c:pt idx="13">
                  <c:v>0.28832440000000065</c:v>
                </c:pt>
                <c:pt idx="14">
                  <c:v>0.27434520000000001</c:v>
                </c:pt>
                <c:pt idx="15">
                  <c:v>0.25752580000000008</c:v>
                </c:pt>
                <c:pt idx="16">
                  <c:v>0.25174999999999997</c:v>
                </c:pt>
                <c:pt idx="17">
                  <c:v>0.23950450000000001</c:v>
                </c:pt>
                <c:pt idx="18">
                  <c:v>0.23238349999999999</c:v>
                </c:pt>
                <c:pt idx="19">
                  <c:v>0.22439819999999999</c:v>
                </c:pt>
                <c:pt idx="20">
                  <c:v>0.21444510000000047</c:v>
                </c:pt>
                <c:pt idx="21">
                  <c:v>0.20506540000000029</c:v>
                </c:pt>
                <c:pt idx="22">
                  <c:v>0.20144410000000029</c:v>
                </c:pt>
                <c:pt idx="23">
                  <c:v>0.19271050000000001</c:v>
                </c:pt>
                <c:pt idx="24">
                  <c:v>0.19022919999999999</c:v>
                </c:pt>
                <c:pt idx="25">
                  <c:v>0.18113309999999999</c:v>
                </c:pt>
                <c:pt idx="26">
                  <c:v>0.17650399999999999</c:v>
                </c:pt>
                <c:pt idx="27">
                  <c:v>0.16947419999999999</c:v>
                </c:pt>
                <c:pt idx="28">
                  <c:v>0.15895300000000032</c:v>
                </c:pt>
                <c:pt idx="29">
                  <c:v>0.14852040000000022</c:v>
                </c:pt>
                <c:pt idx="30">
                  <c:v>0.14604670000000025</c:v>
                </c:pt>
                <c:pt idx="31">
                  <c:v>0.1428709</c:v>
                </c:pt>
                <c:pt idx="32">
                  <c:v>0.13992599999999999</c:v>
                </c:pt>
                <c:pt idx="33">
                  <c:v>0.1416676</c:v>
                </c:pt>
                <c:pt idx="34">
                  <c:v>0.13587169999999987</c:v>
                </c:pt>
                <c:pt idx="35">
                  <c:v>0.1311252</c:v>
                </c:pt>
                <c:pt idx="36">
                  <c:v>0.12721389999999999</c:v>
                </c:pt>
                <c:pt idx="37">
                  <c:v>0.12719720000000001</c:v>
                </c:pt>
                <c:pt idx="38">
                  <c:v>0.12471000000000011</c:v>
                </c:pt>
                <c:pt idx="39">
                  <c:v>0.12736549999999999</c:v>
                </c:pt>
                <c:pt idx="40">
                  <c:v>0.1229558</c:v>
                </c:pt>
                <c:pt idx="41">
                  <c:v>0.12169480000000016</c:v>
                </c:pt>
                <c:pt idx="42">
                  <c:v>0.1196083</c:v>
                </c:pt>
                <c:pt idx="43">
                  <c:v>0.12312540000000018</c:v>
                </c:pt>
                <c:pt idx="44">
                  <c:v>0.11447520000000011</c:v>
                </c:pt>
                <c:pt idx="45">
                  <c:v>0.110984</c:v>
                </c:pt>
                <c:pt idx="46">
                  <c:v>0.1079389</c:v>
                </c:pt>
                <c:pt idx="47">
                  <c:v>0.10614240000000011</c:v>
                </c:pt>
              </c:numCache>
            </c:numRef>
          </c:val>
          <c:smooth val="0"/>
        </c:ser>
        <c:ser>
          <c:idx val="5"/>
          <c:order val="1"/>
          <c:tx>
            <c:v>HSD - Non-Married</c:v>
          </c:tx>
          <c:spPr>
            <a:ln w="47625">
              <a:solidFill>
                <a:srgbClr val="2365E9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married'!$C$2:$C$49</c:f>
              <c:numCache>
                <c:formatCode>General</c:formatCode>
                <c:ptCount val="48"/>
                <c:pt idx="0">
                  <c:v>0.47194860000000038</c:v>
                </c:pt>
                <c:pt idx="1">
                  <c:v>0.46973160000000003</c:v>
                </c:pt>
                <c:pt idx="2">
                  <c:v>0.4584450000000001</c:v>
                </c:pt>
                <c:pt idx="3">
                  <c:v>0.45071810000000001</c:v>
                </c:pt>
                <c:pt idx="4">
                  <c:v>0.4256935</c:v>
                </c:pt>
                <c:pt idx="5">
                  <c:v>0.40491470000000057</c:v>
                </c:pt>
                <c:pt idx="6">
                  <c:v>0.37889030000000051</c:v>
                </c:pt>
                <c:pt idx="7">
                  <c:v>0.3582729000000005</c:v>
                </c:pt>
                <c:pt idx="8">
                  <c:v>0.34480160000000032</c:v>
                </c:pt>
                <c:pt idx="9">
                  <c:v>0.32292460000000101</c:v>
                </c:pt>
                <c:pt idx="10">
                  <c:v>0.31924450000000032</c:v>
                </c:pt>
                <c:pt idx="11">
                  <c:v>0.29951200000000044</c:v>
                </c:pt>
                <c:pt idx="12">
                  <c:v>0.27081790000000044</c:v>
                </c:pt>
                <c:pt idx="13">
                  <c:v>0.25668190000000002</c:v>
                </c:pt>
                <c:pt idx="14">
                  <c:v>0.25623509999999999</c:v>
                </c:pt>
                <c:pt idx="15">
                  <c:v>0.24229200000000028</c:v>
                </c:pt>
                <c:pt idx="16">
                  <c:v>0.23748880000000025</c:v>
                </c:pt>
                <c:pt idx="17">
                  <c:v>0.23311490000000001</c:v>
                </c:pt>
                <c:pt idx="18">
                  <c:v>0.2111837</c:v>
                </c:pt>
                <c:pt idx="19">
                  <c:v>0.2025285</c:v>
                </c:pt>
                <c:pt idx="20">
                  <c:v>0.21672650000000004</c:v>
                </c:pt>
                <c:pt idx="21">
                  <c:v>0.20603759999999999</c:v>
                </c:pt>
                <c:pt idx="22">
                  <c:v>0.19804500000000025</c:v>
                </c:pt>
                <c:pt idx="23">
                  <c:v>0.19623270000000001</c:v>
                </c:pt>
                <c:pt idx="24">
                  <c:v>0.19300030000000001</c:v>
                </c:pt>
                <c:pt idx="25">
                  <c:v>0.1919265</c:v>
                </c:pt>
                <c:pt idx="26">
                  <c:v>0.18719810000000028</c:v>
                </c:pt>
                <c:pt idx="27">
                  <c:v>0.18501010000000032</c:v>
                </c:pt>
                <c:pt idx="28">
                  <c:v>0.17950640000000032</c:v>
                </c:pt>
                <c:pt idx="29">
                  <c:v>0.17482120000000001</c:v>
                </c:pt>
                <c:pt idx="30">
                  <c:v>0.17349370000000025</c:v>
                </c:pt>
                <c:pt idx="31">
                  <c:v>0.1663606</c:v>
                </c:pt>
                <c:pt idx="32">
                  <c:v>0.16596500000000025</c:v>
                </c:pt>
                <c:pt idx="33">
                  <c:v>0.16478619999999999</c:v>
                </c:pt>
                <c:pt idx="34">
                  <c:v>0.15998280000000029</c:v>
                </c:pt>
                <c:pt idx="35">
                  <c:v>0.15247980000000025</c:v>
                </c:pt>
                <c:pt idx="36">
                  <c:v>0.14549230000000038</c:v>
                </c:pt>
                <c:pt idx="37">
                  <c:v>0.15171590000000029</c:v>
                </c:pt>
                <c:pt idx="38">
                  <c:v>0.16143120000000022</c:v>
                </c:pt>
                <c:pt idx="39">
                  <c:v>0.15524630000000048</c:v>
                </c:pt>
                <c:pt idx="40">
                  <c:v>0.15127240000000025</c:v>
                </c:pt>
                <c:pt idx="41">
                  <c:v>0.15446100000000029</c:v>
                </c:pt>
                <c:pt idx="42">
                  <c:v>0.15593890000000038</c:v>
                </c:pt>
                <c:pt idx="43">
                  <c:v>0.15218709999999999</c:v>
                </c:pt>
                <c:pt idx="44">
                  <c:v>0.14276030000000028</c:v>
                </c:pt>
                <c:pt idx="45">
                  <c:v>0.14612549999999999</c:v>
                </c:pt>
                <c:pt idx="46">
                  <c:v>0.13960230000000001</c:v>
                </c:pt>
                <c:pt idx="47">
                  <c:v>0.13200300000000001</c:v>
                </c:pt>
              </c:numCache>
            </c:numRef>
          </c:val>
          <c:smooth val="0"/>
        </c:ser>
        <c:ser>
          <c:idx val="0"/>
          <c:order val="2"/>
          <c:tx>
            <c:v>HSG - Married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married'!$D$2:$D$49</c:f>
              <c:numCache>
                <c:formatCode>General</c:formatCode>
                <c:ptCount val="48"/>
                <c:pt idx="0">
                  <c:v>0.28226450000000008</c:v>
                </c:pt>
                <c:pt idx="1">
                  <c:v>0.29079880000000002</c:v>
                </c:pt>
                <c:pt idx="2">
                  <c:v>0.29207300000000008</c:v>
                </c:pt>
                <c:pt idx="3">
                  <c:v>0.30240520000000032</c:v>
                </c:pt>
                <c:pt idx="4">
                  <c:v>0.30851350000000038</c:v>
                </c:pt>
                <c:pt idx="5">
                  <c:v>0.31533670000000064</c:v>
                </c:pt>
                <c:pt idx="6">
                  <c:v>0.32222750000000044</c:v>
                </c:pt>
                <c:pt idx="7">
                  <c:v>0.32642480000000107</c:v>
                </c:pt>
                <c:pt idx="8">
                  <c:v>0.32488360000000088</c:v>
                </c:pt>
                <c:pt idx="9">
                  <c:v>0.33223800000000031</c:v>
                </c:pt>
                <c:pt idx="10">
                  <c:v>0.33389850000000088</c:v>
                </c:pt>
                <c:pt idx="11">
                  <c:v>0.33359970000000044</c:v>
                </c:pt>
                <c:pt idx="12">
                  <c:v>0.33010840000000058</c:v>
                </c:pt>
                <c:pt idx="13">
                  <c:v>0.32978590000000058</c:v>
                </c:pt>
                <c:pt idx="14">
                  <c:v>0.33554800000000051</c:v>
                </c:pt>
                <c:pt idx="15">
                  <c:v>0.33514740000000032</c:v>
                </c:pt>
                <c:pt idx="16">
                  <c:v>0.33630420000000089</c:v>
                </c:pt>
                <c:pt idx="17">
                  <c:v>0.3441533</c:v>
                </c:pt>
                <c:pt idx="18">
                  <c:v>0.34226090000000031</c:v>
                </c:pt>
                <c:pt idx="19">
                  <c:v>0.33893770000000051</c:v>
                </c:pt>
                <c:pt idx="20">
                  <c:v>0.34578600000000032</c:v>
                </c:pt>
                <c:pt idx="21">
                  <c:v>0.34825030000000001</c:v>
                </c:pt>
                <c:pt idx="22">
                  <c:v>0.34584250000000044</c:v>
                </c:pt>
                <c:pt idx="23">
                  <c:v>0.3462112</c:v>
                </c:pt>
                <c:pt idx="24">
                  <c:v>0.34441860000000057</c:v>
                </c:pt>
                <c:pt idx="25">
                  <c:v>0.34361580000000008</c:v>
                </c:pt>
                <c:pt idx="26">
                  <c:v>0.34178500000000001</c:v>
                </c:pt>
                <c:pt idx="27">
                  <c:v>0.34321170000000001</c:v>
                </c:pt>
                <c:pt idx="28">
                  <c:v>0.34319500000000003</c:v>
                </c:pt>
                <c:pt idx="29">
                  <c:v>0.33588500000000088</c:v>
                </c:pt>
                <c:pt idx="30">
                  <c:v>0.32417960000000051</c:v>
                </c:pt>
                <c:pt idx="31">
                  <c:v>0.31638940000000088</c:v>
                </c:pt>
                <c:pt idx="32">
                  <c:v>0.32073110000000005</c:v>
                </c:pt>
                <c:pt idx="33">
                  <c:v>0.32139470000000064</c:v>
                </c:pt>
                <c:pt idx="34">
                  <c:v>0.31723560000000001</c:v>
                </c:pt>
                <c:pt idx="35">
                  <c:v>0.31142320000000051</c:v>
                </c:pt>
                <c:pt idx="36">
                  <c:v>0.31084080000000064</c:v>
                </c:pt>
                <c:pt idx="37">
                  <c:v>0.30355340000000008</c:v>
                </c:pt>
                <c:pt idx="38">
                  <c:v>0.30114010000000002</c:v>
                </c:pt>
                <c:pt idx="39">
                  <c:v>0.291599</c:v>
                </c:pt>
                <c:pt idx="40">
                  <c:v>0.29134260000000051</c:v>
                </c:pt>
                <c:pt idx="41">
                  <c:v>0.30347260000000076</c:v>
                </c:pt>
                <c:pt idx="42">
                  <c:v>0.30139150000000031</c:v>
                </c:pt>
                <c:pt idx="43">
                  <c:v>0.29567760000000032</c:v>
                </c:pt>
                <c:pt idx="44">
                  <c:v>0.28819910000000004</c:v>
                </c:pt>
                <c:pt idx="45">
                  <c:v>0.29172060000000044</c:v>
                </c:pt>
                <c:pt idx="46">
                  <c:v>0.30001380000000044</c:v>
                </c:pt>
                <c:pt idx="47">
                  <c:v>0.29199570000000002</c:v>
                </c:pt>
              </c:numCache>
            </c:numRef>
          </c:val>
          <c:smooth val="0"/>
        </c:ser>
        <c:ser>
          <c:idx val="6"/>
          <c:order val="3"/>
          <c:tx>
            <c:v>HSG - Non Married</c:v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married'!$D$2:$D$49</c:f>
              <c:numCache>
                <c:formatCode>General</c:formatCode>
                <c:ptCount val="48"/>
                <c:pt idx="0">
                  <c:v>0.26608700000000002</c:v>
                </c:pt>
                <c:pt idx="1">
                  <c:v>0.25918810000000031</c:v>
                </c:pt>
                <c:pt idx="2">
                  <c:v>0.26361690000000032</c:v>
                </c:pt>
                <c:pt idx="3">
                  <c:v>0.25876390000000005</c:v>
                </c:pt>
                <c:pt idx="4">
                  <c:v>0.2732965</c:v>
                </c:pt>
                <c:pt idx="5">
                  <c:v>0.27515970000000001</c:v>
                </c:pt>
                <c:pt idx="6">
                  <c:v>0.28388570000000057</c:v>
                </c:pt>
                <c:pt idx="7">
                  <c:v>0.27860570000000001</c:v>
                </c:pt>
                <c:pt idx="8">
                  <c:v>0.28636150000000032</c:v>
                </c:pt>
                <c:pt idx="9">
                  <c:v>0.28289840000000038</c:v>
                </c:pt>
                <c:pt idx="10">
                  <c:v>0.28466910000000001</c:v>
                </c:pt>
                <c:pt idx="11">
                  <c:v>0.28353470000000008</c:v>
                </c:pt>
                <c:pt idx="12">
                  <c:v>0.29065960000000002</c:v>
                </c:pt>
                <c:pt idx="13">
                  <c:v>0.28895630000000044</c:v>
                </c:pt>
                <c:pt idx="14">
                  <c:v>0.28451680000000057</c:v>
                </c:pt>
                <c:pt idx="15">
                  <c:v>0.30112620000000051</c:v>
                </c:pt>
                <c:pt idx="16">
                  <c:v>0.30058320000000038</c:v>
                </c:pt>
                <c:pt idx="17">
                  <c:v>0.31378050000000057</c:v>
                </c:pt>
                <c:pt idx="18">
                  <c:v>0.33109390000000044</c:v>
                </c:pt>
                <c:pt idx="19">
                  <c:v>0.32037980000000088</c:v>
                </c:pt>
                <c:pt idx="20">
                  <c:v>0.32117740000000045</c:v>
                </c:pt>
                <c:pt idx="21">
                  <c:v>0.32710050000000057</c:v>
                </c:pt>
                <c:pt idx="22">
                  <c:v>0.33342990000000089</c:v>
                </c:pt>
                <c:pt idx="23">
                  <c:v>0.33800650000000088</c:v>
                </c:pt>
                <c:pt idx="24">
                  <c:v>0.34522330000000001</c:v>
                </c:pt>
                <c:pt idx="25">
                  <c:v>0.33877370000000051</c:v>
                </c:pt>
                <c:pt idx="26">
                  <c:v>0.34457220000000038</c:v>
                </c:pt>
                <c:pt idx="27">
                  <c:v>0.35350750000000031</c:v>
                </c:pt>
                <c:pt idx="28">
                  <c:v>0.34644000000000008</c:v>
                </c:pt>
                <c:pt idx="29">
                  <c:v>0.34148850000000064</c:v>
                </c:pt>
                <c:pt idx="30">
                  <c:v>0.33898570000000089</c:v>
                </c:pt>
                <c:pt idx="31">
                  <c:v>0.34231150000000032</c:v>
                </c:pt>
                <c:pt idx="32">
                  <c:v>0.33312650000000088</c:v>
                </c:pt>
                <c:pt idx="33">
                  <c:v>0.33453190000000038</c:v>
                </c:pt>
                <c:pt idx="34">
                  <c:v>0.34222380000000002</c:v>
                </c:pt>
                <c:pt idx="35">
                  <c:v>0.34556780000000031</c:v>
                </c:pt>
                <c:pt idx="36">
                  <c:v>0.34169660000000002</c:v>
                </c:pt>
                <c:pt idx="37">
                  <c:v>0.34002600000000038</c:v>
                </c:pt>
                <c:pt idx="38">
                  <c:v>0.32997250000000089</c:v>
                </c:pt>
                <c:pt idx="39">
                  <c:v>0.34022730000000001</c:v>
                </c:pt>
                <c:pt idx="40">
                  <c:v>0.35167120000000002</c:v>
                </c:pt>
                <c:pt idx="41">
                  <c:v>0.35412900000000008</c:v>
                </c:pt>
                <c:pt idx="42">
                  <c:v>0.34320050000000002</c:v>
                </c:pt>
                <c:pt idx="43">
                  <c:v>0.34329210000000004</c:v>
                </c:pt>
                <c:pt idx="44">
                  <c:v>0.34534510000000002</c:v>
                </c:pt>
                <c:pt idx="45">
                  <c:v>0.34766690000000045</c:v>
                </c:pt>
                <c:pt idx="46">
                  <c:v>0.34595270000000045</c:v>
                </c:pt>
                <c:pt idx="47">
                  <c:v>0.33877060000000064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9264"/>
        <c:axId val="47181184"/>
      </c:lineChart>
      <c:catAx>
        <c:axId val="4717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50499445061043402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471811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71811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4717926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33407325194421E-2"/>
          <c:y val="8.1566068515498094E-2"/>
          <c:w val="0.9223085460599334"/>
          <c:h val="0.83034257748776508"/>
        </c:manualLayout>
      </c:layout>
      <c:lineChart>
        <c:grouping val="standard"/>
        <c:varyColors val="0"/>
        <c:ser>
          <c:idx val="3"/>
          <c:order val="0"/>
          <c:tx>
            <c:v>SC - Married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married'!$E$2:$E$49</c:f>
              <c:numCache>
                <c:formatCode>General</c:formatCode>
                <c:ptCount val="48"/>
                <c:pt idx="0">
                  <c:v>0.11869780000000002</c:v>
                </c:pt>
                <c:pt idx="1">
                  <c:v>0.1191883</c:v>
                </c:pt>
                <c:pt idx="2">
                  <c:v>0.12425870000000011</c:v>
                </c:pt>
                <c:pt idx="3">
                  <c:v>0.13004460000000001</c:v>
                </c:pt>
                <c:pt idx="4">
                  <c:v>0.13295419999999999</c:v>
                </c:pt>
                <c:pt idx="5">
                  <c:v>0.14062059999999987</c:v>
                </c:pt>
                <c:pt idx="6">
                  <c:v>0.14786859999999999</c:v>
                </c:pt>
                <c:pt idx="7">
                  <c:v>0.15372800000000025</c:v>
                </c:pt>
                <c:pt idx="8">
                  <c:v>0.15611550000000021</c:v>
                </c:pt>
                <c:pt idx="9">
                  <c:v>0.16182969999999997</c:v>
                </c:pt>
                <c:pt idx="10">
                  <c:v>0.16643130000000028</c:v>
                </c:pt>
                <c:pt idx="11">
                  <c:v>0.17573770000000022</c:v>
                </c:pt>
                <c:pt idx="12">
                  <c:v>0.18263789999999999</c:v>
                </c:pt>
                <c:pt idx="13">
                  <c:v>0.18224430000000044</c:v>
                </c:pt>
                <c:pt idx="14">
                  <c:v>0.18582710000000022</c:v>
                </c:pt>
                <c:pt idx="15">
                  <c:v>0.19254030000000022</c:v>
                </c:pt>
                <c:pt idx="16">
                  <c:v>0.1926641</c:v>
                </c:pt>
                <c:pt idx="17">
                  <c:v>0.19351660000000001</c:v>
                </c:pt>
                <c:pt idx="18">
                  <c:v>0.19500809999999999</c:v>
                </c:pt>
                <c:pt idx="19">
                  <c:v>0.19478640000000022</c:v>
                </c:pt>
                <c:pt idx="20">
                  <c:v>0.19526910000000025</c:v>
                </c:pt>
                <c:pt idx="21">
                  <c:v>0.19824550000000021</c:v>
                </c:pt>
                <c:pt idx="22">
                  <c:v>0.20299760000000025</c:v>
                </c:pt>
                <c:pt idx="23">
                  <c:v>0.20484269999999999</c:v>
                </c:pt>
                <c:pt idx="24">
                  <c:v>0.20342759999999999</c:v>
                </c:pt>
                <c:pt idx="25">
                  <c:v>0.20797720000000025</c:v>
                </c:pt>
                <c:pt idx="26">
                  <c:v>0.21457580000000001</c:v>
                </c:pt>
                <c:pt idx="27">
                  <c:v>0.21524520000000044</c:v>
                </c:pt>
                <c:pt idx="28">
                  <c:v>0.22801759999999999</c:v>
                </c:pt>
                <c:pt idx="29">
                  <c:v>0.24065230000000001</c:v>
                </c:pt>
                <c:pt idx="30">
                  <c:v>0.24729340000000044</c:v>
                </c:pt>
                <c:pt idx="31">
                  <c:v>0.25169270000000005</c:v>
                </c:pt>
                <c:pt idx="32">
                  <c:v>0.25098670000000051</c:v>
                </c:pt>
                <c:pt idx="33">
                  <c:v>0.24600400000000025</c:v>
                </c:pt>
                <c:pt idx="34">
                  <c:v>0.24816540000000029</c:v>
                </c:pt>
                <c:pt idx="35">
                  <c:v>0.25146660000000032</c:v>
                </c:pt>
                <c:pt idx="36">
                  <c:v>0.25630550000000002</c:v>
                </c:pt>
                <c:pt idx="37">
                  <c:v>0.25349190000000005</c:v>
                </c:pt>
                <c:pt idx="38">
                  <c:v>0.24934590000000029</c:v>
                </c:pt>
                <c:pt idx="39">
                  <c:v>0.25286430000000032</c:v>
                </c:pt>
                <c:pt idx="40">
                  <c:v>0.25523149999999994</c:v>
                </c:pt>
                <c:pt idx="41">
                  <c:v>0.24922790000000025</c:v>
                </c:pt>
                <c:pt idx="42">
                  <c:v>0.25152050000000031</c:v>
                </c:pt>
                <c:pt idx="43">
                  <c:v>0.24512819999999999</c:v>
                </c:pt>
                <c:pt idx="44">
                  <c:v>0.25199120000000003</c:v>
                </c:pt>
                <c:pt idx="45">
                  <c:v>0.25405509999999998</c:v>
                </c:pt>
                <c:pt idx="46">
                  <c:v>0.2491787</c:v>
                </c:pt>
                <c:pt idx="47">
                  <c:v>0.25201080000000031</c:v>
                </c:pt>
              </c:numCache>
            </c:numRef>
          </c:val>
          <c:smooth val="0"/>
        </c:ser>
        <c:ser>
          <c:idx val="7"/>
          <c:order val="1"/>
          <c:tx>
            <c:v>SC - Non-Married</c:v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married'!$E$2:$E$49</c:f>
              <c:numCache>
                <c:formatCode>General</c:formatCode>
                <c:ptCount val="48"/>
                <c:pt idx="0">
                  <c:v>0.1346309</c:v>
                </c:pt>
                <c:pt idx="1">
                  <c:v>0.12377860000000011</c:v>
                </c:pt>
                <c:pt idx="2">
                  <c:v>0.14399570000000028</c:v>
                </c:pt>
                <c:pt idx="3">
                  <c:v>0.15350350000000001</c:v>
                </c:pt>
                <c:pt idx="4">
                  <c:v>0.15767819999999999</c:v>
                </c:pt>
                <c:pt idx="5">
                  <c:v>0.17071390000000025</c:v>
                </c:pt>
                <c:pt idx="6">
                  <c:v>0.17979110000000029</c:v>
                </c:pt>
                <c:pt idx="7">
                  <c:v>0.19317599999999988</c:v>
                </c:pt>
                <c:pt idx="8">
                  <c:v>0.19362959999999987</c:v>
                </c:pt>
                <c:pt idx="9">
                  <c:v>0.21721370000000031</c:v>
                </c:pt>
                <c:pt idx="10">
                  <c:v>0.21493870000000032</c:v>
                </c:pt>
                <c:pt idx="11">
                  <c:v>0.21622259999999999</c:v>
                </c:pt>
                <c:pt idx="12">
                  <c:v>0.22256219999999999</c:v>
                </c:pt>
                <c:pt idx="13">
                  <c:v>0.23688500000000001</c:v>
                </c:pt>
                <c:pt idx="14">
                  <c:v>0.24661079999999999</c:v>
                </c:pt>
                <c:pt idx="15">
                  <c:v>0.23895000000000022</c:v>
                </c:pt>
                <c:pt idx="16">
                  <c:v>0.25023559999999995</c:v>
                </c:pt>
                <c:pt idx="17">
                  <c:v>0.24463119999999999</c:v>
                </c:pt>
                <c:pt idx="18">
                  <c:v>0.23886689999999999</c:v>
                </c:pt>
                <c:pt idx="19">
                  <c:v>0.24704160000000025</c:v>
                </c:pt>
                <c:pt idx="20">
                  <c:v>0.23885980000000001</c:v>
                </c:pt>
                <c:pt idx="21">
                  <c:v>0.23958840000000028</c:v>
                </c:pt>
                <c:pt idx="22">
                  <c:v>0.24479270000000025</c:v>
                </c:pt>
                <c:pt idx="23">
                  <c:v>0.24169230000000025</c:v>
                </c:pt>
                <c:pt idx="24">
                  <c:v>0.23432939999999999</c:v>
                </c:pt>
                <c:pt idx="25">
                  <c:v>0.24281900000000028</c:v>
                </c:pt>
                <c:pt idx="26">
                  <c:v>0.23954220000000032</c:v>
                </c:pt>
                <c:pt idx="27">
                  <c:v>0.24796650000000028</c:v>
                </c:pt>
                <c:pt idx="28">
                  <c:v>0.25595670000000031</c:v>
                </c:pt>
                <c:pt idx="29">
                  <c:v>0.26528440000000031</c:v>
                </c:pt>
                <c:pt idx="30">
                  <c:v>0.27355930000000001</c:v>
                </c:pt>
                <c:pt idx="31">
                  <c:v>0.26765109999999998</c:v>
                </c:pt>
                <c:pt idx="32">
                  <c:v>0.27661370000000002</c:v>
                </c:pt>
                <c:pt idx="33">
                  <c:v>0.28158270000000057</c:v>
                </c:pt>
                <c:pt idx="34">
                  <c:v>0.27918140000000002</c:v>
                </c:pt>
                <c:pt idx="35">
                  <c:v>0.27635230000000038</c:v>
                </c:pt>
                <c:pt idx="36">
                  <c:v>0.27916030000000008</c:v>
                </c:pt>
                <c:pt idx="37">
                  <c:v>0.27576290000000031</c:v>
                </c:pt>
                <c:pt idx="38">
                  <c:v>0.28073820000000005</c:v>
                </c:pt>
                <c:pt idx="39">
                  <c:v>0.27916230000000031</c:v>
                </c:pt>
                <c:pt idx="40">
                  <c:v>0.26977620000000002</c:v>
                </c:pt>
                <c:pt idx="41">
                  <c:v>0.26903630000000001</c:v>
                </c:pt>
                <c:pt idx="42">
                  <c:v>0.27516000000000002</c:v>
                </c:pt>
                <c:pt idx="43">
                  <c:v>0.27643840000000008</c:v>
                </c:pt>
                <c:pt idx="44">
                  <c:v>0.28183870000000044</c:v>
                </c:pt>
                <c:pt idx="45">
                  <c:v>0.27796960000000032</c:v>
                </c:pt>
                <c:pt idx="46">
                  <c:v>0.27870470000000008</c:v>
                </c:pt>
                <c:pt idx="47">
                  <c:v>0.28881230000000058</c:v>
                </c:pt>
              </c:numCache>
            </c:numRef>
          </c:val>
          <c:smooth val="0"/>
        </c:ser>
        <c:ser>
          <c:idx val="4"/>
          <c:order val="2"/>
          <c:tx>
            <c:v>CG - Married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married'!$F$2:$F$49</c:f>
              <c:numCache>
                <c:formatCode>General</c:formatCode>
                <c:ptCount val="48"/>
                <c:pt idx="0">
                  <c:v>9.0143100000000004E-2</c:v>
                </c:pt>
                <c:pt idx="1">
                  <c:v>9.219270000000003E-2</c:v>
                </c:pt>
                <c:pt idx="2">
                  <c:v>9.9345000000000044E-2</c:v>
                </c:pt>
                <c:pt idx="3">
                  <c:v>0.10021570000000013</c:v>
                </c:pt>
                <c:pt idx="4">
                  <c:v>0.10109200000000011</c:v>
                </c:pt>
                <c:pt idx="5">
                  <c:v>0.10155779999999998</c:v>
                </c:pt>
                <c:pt idx="6">
                  <c:v>0.10313140000000011</c:v>
                </c:pt>
                <c:pt idx="7">
                  <c:v>0.10838410000000002</c:v>
                </c:pt>
                <c:pt idx="8">
                  <c:v>0.1133835</c:v>
                </c:pt>
                <c:pt idx="9">
                  <c:v>0.11827480000000011</c:v>
                </c:pt>
                <c:pt idx="10">
                  <c:v>0.12236580000000002</c:v>
                </c:pt>
                <c:pt idx="11">
                  <c:v>0.1261023</c:v>
                </c:pt>
                <c:pt idx="12">
                  <c:v>0.13143550000000001</c:v>
                </c:pt>
                <c:pt idx="13">
                  <c:v>0.13431009999999999</c:v>
                </c:pt>
                <c:pt idx="14">
                  <c:v>0.13709189999999999</c:v>
                </c:pt>
                <c:pt idx="15">
                  <c:v>0.14422670000000001</c:v>
                </c:pt>
                <c:pt idx="16">
                  <c:v>0.14473169999999999</c:v>
                </c:pt>
                <c:pt idx="17">
                  <c:v>0.14601169999999999</c:v>
                </c:pt>
                <c:pt idx="18">
                  <c:v>0.14747569999999999</c:v>
                </c:pt>
                <c:pt idx="19">
                  <c:v>0.15591810000000048</c:v>
                </c:pt>
                <c:pt idx="20">
                  <c:v>0.15718470000000001</c:v>
                </c:pt>
                <c:pt idx="21">
                  <c:v>0.16009599999999999</c:v>
                </c:pt>
                <c:pt idx="22">
                  <c:v>0.16328909999999999</c:v>
                </c:pt>
                <c:pt idx="23">
                  <c:v>0.16268249999999998</c:v>
                </c:pt>
                <c:pt idx="24">
                  <c:v>0.16892930000000028</c:v>
                </c:pt>
                <c:pt idx="25">
                  <c:v>0.17129680000000025</c:v>
                </c:pt>
                <c:pt idx="26">
                  <c:v>0.17259730000000029</c:v>
                </c:pt>
                <c:pt idx="27">
                  <c:v>0.17628950000000004</c:v>
                </c:pt>
                <c:pt idx="28">
                  <c:v>0.16538530000000001</c:v>
                </c:pt>
                <c:pt idx="29">
                  <c:v>0.1685508</c:v>
                </c:pt>
                <c:pt idx="30">
                  <c:v>0.17550330000000025</c:v>
                </c:pt>
                <c:pt idx="31">
                  <c:v>0.17904140000000038</c:v>
                </c:pt>
                <c:pt idx="32">
                  <c:v>0.17790159999999999</c:v>
                </c:pt>
                <c:pt idx="33">
                  <c:v>0.18195930000000038</c:v>
                </c:pt>
                <c:pt idx="34">
                  <c:v>0.18908700000000028</c:v>
                </c:pt>
                <c:pt idx="35">
                  <c:v>0.19279220000000022</c:v>
                </c:pt>
                <c:pt idx="36">
                  <c:v>0.192274</c:v>
                </c:pt>
                <c:pt idx="37">
                  <c:v>0.19897870000000001</c:v>
                </c:pt>
                <c:pt idx="38">
                  <c:v>0.20252600000000001</c:v>
                </c:pt>
                <c:pt idx="39">
                  <c:v>0.20705830000000025</c:v>
                </c:pt>
                <c:pt idx="40">
                  <c:v>0.20807400000000001</c:v>
                </c:pt>
                <c:pt idx="41">
                  <c:v>0.20175070000000001</c:v>
                </c:pt>
                <c:pt idx="42">
                  <c:v>0.20340400000000025</c:v>
                </c:pt>
                <c:pt idx="43">
                  <c:v>0.20902970000000001</c:v>
                </c:pt>
                <c:pt idx="44">
                  <c:v>0.21498240000000038</c:v>
                </c:pt>
                <c:pt idx="45">
                  <c:v>0.21250060000000001</c:v>
                </c:pt>
                <c:pt idx="46">
                  <c:v>0.21437500000000001</c:v>
                </c:pt>
                <c:pt idx="47">
                  <c:v>0.21787870000000001</c:v>
                </c:pt>
              </c:numCache>
            </c:numRef>
          </c:val>
          <c:smooth val="0"/>
        </c:ser>
        <c:ser>
          <c:idx val="8"/>
          <c:order val="3"/>
          <c:tx>
            <c:v>CG - Non-Married</c:v>
          </c:tx>
          <c:spPr>
            <a:ln w="476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married'!$F$2:$F$49</c:f>
              <c:numCache>
                <c:formatCode>General</c:formatCode>
                <c:ptCount val="48"/>
                <c:pt idx="0">
                  <c:v>8.8628400000000274E-2</c:v>
                </c:pt>
                <c:pt idx="1">
                  <c:v>0.10706490000000013</c:v>
                </c:pt>
                <c:pt idx="2">
                  <c:v>0.10595270000000002</c:v>
                </c:pt>
                <c:pt idx="3">
                  <c:v>0.10665600000000011</c:v>
                </c:pt>
                <c:pt idx="4">
                  <c:v>0.10506350000000013</c:v>
                </c:pt>
                <c:pt idx="5">
                  <c:v>0.1116164</c:v>
                </c:pt>
                <c:pt idx="6">
                  <c:v>0.11975550000000011</c:v>
                </c:pt>
                <c:pt idx="7">
                  <c:v>0.12722530000000001</c:v>
                </c:pt>
                <c:pt idx="8">
                  <c:v>0.1346658</c:v>
                </c:pt>
                <c:pt idx="9">
                  <c:v>0.1346049</c:v>
                </c:pt>
                <c:pt idx="10">
                  <c:v>0.1385567</c:v>
                </c:pt>
                <c:pt idx="11">
                  <c:v>0.15808330000000032</c:v>
                </c:pt>
                <c:pt idx="12">
                  <c:v>0.16506240000000022</c:v>
                </c:pt>
                <c:pt idx="13">
                  <c:v>0.16429730000000028</c:v>
                </c:pt>
                <c:pt idx="14">
                  <c:v>0.15743370000000032</c:v>
                </c:pt>
                <c:pt idx="15">
                  <c:v>0.15889690000000029</c:v>
                </c:pt>
                <c:pt idx="16">
                  <c:v>0.15365210000000001</c:v>
                </c:pt>
                <c:pt idx="17">
                  <c:v>0.15482620000000022</c:v>
                </c:pt>
                <c:pt idx="18">
                  <c:v>0.1627228</c:v>
                </c:pt>
                <c:pt idx="19">
                  <c:v>0.16905700000000001</c:v>
                </c:pt>
                <c:pt idx="20">
                  <c:v>0.16204160000000001</c:v>
                </c:pt>
                <c:pt idx="21">
                  <c:v>0.16652449999999999</c:v>
                </c:pt>
                <c:pt idx="22">
                  <c:v>0.16748740000000029</c:v>
                </c:pt>
                <c:pt idx="23">
                  <c:v>0.16775780000000001</c:v>
                </c:pt>
                <c:pt idx="24">
                  <c:v>0.16804790000000025</c:v>
                </c:pt>
                <c:pt idx="25">
                  <c:v>0.16704980000000022</c:v>
                </c:pt>
                <c:pt idx="26">
                  <c:v>0.1693791</c:v>
                </c:pt>
                <c:pt idx="27">
                  <c:v>0.15924220000000047</c:v>
                </c:pt>
                <c:pt idx="28">
                  <c:v>0.15920620000000038</c:v>
                </c:pt>
                <c:pt idx="29">
                  <c:v>0.15930100000000022</c:v>
                </c:pt>
                <c:pt idx="30">
                  <c:v>0.15894160000000038</c:v>
                </c:pt>
                <c:pt idx="31">
                  <c:v>0.16513120000000001</c:v>
                </c:pt>
                <c:pt idx="32">
                  <c:v>0.16683930000000022</c:v>
                </c:pt>
                <c:pt idx="33">
                  <c:v>0.16159910000000022</c:v>
                </c:pt>
                <c:pt idx="34">
                  <c:v>0.16252249999999999</c:v>
                </c:pt>
                <c:pt idx="35">
                  <c:v>0.17004670000000022</c:v>
                </c:pt>
                <c:pt idx="36">
                  <c:v>0.1716927</c:v>
                </c:pt>
                <c:pt idx="37">
                  <c:v>0.17422199999999999</c:v>
                </c:pt>
                <c:pt idx="38">
                  <c:v>0.17157049999999999</c:v>
                </c:pt>
                <c:pt idx="39">
                  <c:v>0.16512740000000001</c:v>
                </c:pt>
                <c:pt idx="40">
                  <c:v>0.16510910000000001</c:v>
                </c:pt>
                <c:pt idx="41">
                  <c:v>0.16490500000000022</c:v>
                </c:pt>
                <c:pt idx="42">
                  <c:v>0.16828270000000001</c:v>
                </c:pt>
                <c:pt idx="43">
                  <c:v>0.17001680000000022</c:v>
                </c:pt>
                <c:pt idx="44">
                  <c:v>0.17175470000000001</c:v>
                </c:pt>
                <c:pt idx="45">
                  <c:v>0.16825760000000001</c:v>
                </c:pt>
                <c:pt idx="46">
                  <c:v>0.17877670000000001</c:v>
                </c:pt>
                <c:pt idx="47">
                  <c:v>0.18260940000000028</c:v>
                </c:pt>
              </c:numCache>
            </c:numRef>
          </c:val>
          <c:smooth val="0"/>
        </c:ser>
        <c:ser>
          <c:idx val="2"/>
          <c:order val="4"/>
          <c:tx>
            <c:v>PC - Married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married'!$G$2:$G$49</c:f>
              <c:numCache>
                <c:formatCode>General</c:formatCode>
                <c:ptCount val="48"/>
                <c:pt idx="0">
                  <c:v>3.573430000000001E-2</c:v>
                </c:pt>
                <c:pt idx="1">
                  <c:v>3.7908900000000002E-2</c:v>
                </c:pt>
                <c:pt idx="2">
                  <c:v>3.9050200000000014E-2</c:v>
                </c:pt>
                <c:pt idx="3">
                  <c:v>4.0444099999999997E-2</c:v>
                </c:pt>
                <c:pt idx="4">
                  <c:v>4.4888700000000024E-2</c:v>
                </c:pt>
                <c:pt idx="5">
                  <c:v>4.6272999999999995E-2</c:v>
                </c:pt>
                <c:pt idx="6">
                  <c:v>4.63253E-2</c:v>
                </c:pt>
                <c:pt idx="7">
                  <c:v>4.7274299999999998E-2</c:v>
                </c:pt>
                <c:pt idx="8">
                  <c:v>5.0118300000000011E-2</c:v>
                </c:pt>
                <c:pt idx="9">
                  <c:v>5.2645899999999975E-2</c:v>
                </c:pt>
                <c:pt idx="10">
                  <c:v>5.7459099999999999E-2</c:v>
                </c:pt>
                <c:pt idx="11">
                  <c:v>6.0105199999999998E-2</c:v>
                </c:pt>
                <c:pt idx="12">
                  <c:v>6.2087000000000094E-2</c:v>
                </c:pt>
                <c:pt idx="13">
                  <c:v>6.5335299999999999E-2</c:v>
                </c:pt>
                <c:pt idx="14">
                  <c:v>6.718780000000002E-2</c:v>
                </c:pt>
                <c:pt idx="15">
                  <c:v>7.0559899999999995E-2</c:v>
                </c:pt>
                <c:pt idx="16">
                  <c:v>7.4550000000000033E-2</c:v>
                </c:pt>
                <c:pt idx="17">
                  <c:v>7.6813900000000032E-2</c:v>
                </c:pt>
                <c:pt idx="18">
                  <c:v>8.2871700000000006E-2</c:v>
                </c:pt>
                <c:pt idx="19">
                  <c:v>8.59597E-2</c:v>
                </c:pt>
                <c:pt idx="20">
                  <c:v>8.7315000000000018E-2</c:v>
                </c:pt>
                <c:pt idx="21">
                  <c:v>8.8342900000000002E-2</c:v>
                </c:pt>
                <c:pt idx="22">
                  <c:v>8.6426700000000023E-2</c:v>
                </c:pt>
                <c:pt idx="23">
                  <c:v>9.3553100000000181E-2</c:v>
                </c:pt>
                <c:pt idx="24">
                  <c:v>9.29952E-2</c:v>
                </c:pt>
                <c:pt idx="25">
                  <c:v>9.5977000000000007E-2</c:v>
                </c:pt>
                <c:pt idx="26">
                  <c:v>9.4537900000000244E-2</c:v>
                </c:pt>
                <c:pt idx="27">
                  <c:v>9.5779300000000026E-2</c:v>
                </c:pt>
                <c:pt idx="28">
                  <c:v>0.1044491</c:v>
                </c:pt>
                <c:pt idx="29">
                  <c:v>0.10639140000000002</c:v>
                </c:pt>
                <c:pt idx="30">
                  <c:v>0.106977</c:v>
                </c:pt>
                <c:pt idx="31">
                  <c:v>0.11000550000000002</c:v>
                </c:pt>
                <c:pt idx="32">
                  <c:v>0.1104545</c:v>
                </c:pt>
                <c:pt idx="33">
                  <c:v>0.10897440000000011</c:v>
                </c:pt>
                <c:pt idx="34">
                  <c:v>0.10964030000000002</c:v>
                </c:pt>
                <c:pt idx="35">
                  <c:v>0.11319280000000002</c:v>
                </c:pt>
                <c:pt idx="36">
                  <c:v>0.1133658</c:v>
                </c:pt>
                <c:pt idx="37">
                  <c:v>0.1167788</c:v>
                </c:pt>
                <c:pt idx="38">
                  <c:v>0.12227800000000009</c:v>
                </c:pt>
                <c:pt idx="39">
                  <c:v>0.12111290000000002</c:v>
                </c:pt>
                <c:pt idx="40">
                  <c:v>0.12239609999999999</c:v>
                </c:pt>
                <c:pt idx="41">
                  <c:v>0.12385400000000002</c:v>
                </c:pt>
                <c:pt idx="42">
                  <c:v>0.12407570000000018</c:v>
                </c:pt>
                <c:pt idx="43">
                  <c:v>0.12703909999999999</c:v>
                </c:pt>
                <c:pt idx="44">
                  <c:v>0.1303521</c:v>
                </c:pt>
                <c:pt idx="45">
                  <c:v>0.13073979999999999</c:v>
                </c:pt>
                <c:pt idx="46">
                  <c:v>0.12849360000000001</c:v>
                </c:pt>
                <c:pt idx="47">
                  <c:v>0.13197239999999999</c:v>
                </c:pt>
              </c:numCache>
            </c:numRef>
          </c:val>
          <c:smooth val="0"/>
        </c:ser>
        <c:ser>
          <c:idx val="9"/>
          <c:order val="5"/>
          <c:tx>
            <c:v>PC - Non-Married</c:v>
          </c:tx>
          <c:spPr>
            <a:ln w="47625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composition!$B$2:$B$49</c:f>
              <c:numCache>
                <c:formatCode>General</c:formatCode>
                <c:ptCount val="48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</c:numCache>
            </c:numRef>
          </c:cat>
          <c:val>
            <c:numRef>
              <c:f>'composition non married'!$G$2:$G$49</c:f>
              <c:numCache>
                <c:formatCode>General</c:formatCode>
                <c:ptCount val="48"/>
                <c:pt idx="0">
                  <c:v>3.8705099999999999E-2</c:v>
                </c:pt>
                <c:pt idx="1">
                  <c:v>4.0236800000000003E-2</c:v>
                </c:pt>
                <c:pt idx="2">
                  <c:v>2.7989699999999999E-2</c:v>
                </c:pt>
                <c:pt idx="3">
                  <c:v>3.0358499999999969E-2</c:v>
                </c:pt>
                <c:pt idx="4">
                  <c:v>3.8268400000000001E-2</c:v>
                </c:pt>
                <c:pt idx="5">
                  <c:v>3.7595300000000054E-2</c:v>
                </c:pt>
                <c:pt idx="6">
                  <c:v>3.7677500000000072E-2</c:v>
                </c:pt>
                <c:pt idx="7">
                  <c:v>4.2720200000000076E-2</c:v>
                </c:pt>
                <c:pt idx="8">
                  <c:v>4.0541399999999957E-2</c:v>
                </c:pt>
                <c:pt idx="9">
                  <c:v>4.2358500000000014E-2</c:v>
                </c:pt>
                <c:pt idx="10">
                  <c:v>4.2590900000000077E-2</c:v>
                </c:pt>
                <c:pt idx="11">
                  <c:v>4.2647299999999999E-2</c:v>
                </c:pt>
                <c:pt idx="12">
                  <c:v>5.08979000000001E-2</c:v>
                </c:pt>
                <c:pt idx="13">
                  <c:v>5.3179499999999998E-2</c:v>
                </c:pt>
                <c:pt idx="14">
                  <c:v>5.5203599999999999E-2</c:v>
                </c:pt>
                <c:pt idx="15">
                  <c:v>5.8734900000000034E-2</c:v>
                </c:pt>
                <c:pt idx="16">
                  <c:v>5.8040399999999985E-2</c:v>
                </c:pt>
                <c:pt idx="17">
                  <c:v>5.3647199999999957E-2</c:v>
                </c:pt>
                <c:pt idx="18">
                  <c:v>5.6132700000000021E-2</c:v>
                </c:pt>
                <c:pt idx="19">
                  <c:v>6.0993100000000022E-2</c:v>
                </c:pt>
                <c:pt idx="20">
                  <c:v>6.1194800000000001E-2</c:v>
                </c:pt>
                <c:pt idx="21">
                  <c:v>6.07491E-2</c:v>
                </c:pt>
                <c:pt idx="22">
                  <c:v>5.6244999999999976E-2</c:v>
                </c:pt>
                <c:pt idx="23">
                  <c:v>5.6310700000000033E-2</c:v>
                </c:pt>
                <c:pt idx="24">
                  <c:v>5.9399000000000104E-2</c:v>
                </c:pt>
                <c:pt idx="25">
                  <c:v>5.9431000000000081E-2</c:v>
                </c:pt>
                <c:pt idx="26">
                  <c:v>5.9308300000000078E-2</c:v>
                </c:pt>
                <c:pt idx="27">
                  <c:v>5.4273700000000001E-2</c:v>
                </c:pt>
                <c:pt idx="28">
                  <c:v>5.8890800000000014E-2</c:v>
                </c:pt>
                <c:pt idx="29">
                  <c:v>5.9104900000000071E-2</c:v>
                </c:pt>
                <c:pt idx="30">
                  <c:v>5.5019600000000078E-2</c:v>
                </c:pt>
                <c:pt idx="31">
                  <c:v>5.8545599999999975E-2</c:v>
                </c:pt>
                <c:pt idx="32">
                  <c:v>5.7455600000000023E-2</c:v>
                </c:pt>
                <c:pt idx="33">
                  <c:v>5.7500100000000012E-2</c:v>
                </c:pt>
                <c:pt idx="34">
                  <c:v>5.60895E-2</c:v>
                </c:pt>
                <c:pt idx="35">
                  <c:v>5.5553500000000013E-2</c:v>
                </c:pt>
                <c:pt idx="36">
                  <c:v>6.1957999999999999E-2</c:v>
                </c:pt>
                <c:pt idx="37">
                  <c:v>5.8273199999999976E-2</c:v>
                </c:pt>
                <c:pt idx="38">
                  <c:v>5.6287499999999997E-2</c:v>
                </c:pt>
                <c:pt idx="39">
                  <c:v>6.0236700000000004E-2</c:v>
                </c:pt>
                <c:pt idx="40">
                  <c:v>6.21711E-2</c:v>
                </c:pt>
                <c:pt idx="41">
                  <c:v>5.7468700000000081E-2</c:v>
                </c:pt>
                <c:pt idx="42">
                  <c:v>5.7418000000000094E-2</c:v>
                </c:pt>
                <c:pt idx="43">
                  <c:v>5.8065700000000012E-2</c:v>
                </c:pt>
                <c:pt idx="44">
                  <c:v>5.83013E-2</c:v>
                </c:pt>
                <c:pt idx="45">
                  <c:v>5.9980400000000093E-2</c:v>
                </c:pt>
                <c:pt idx="46">
                  <c:v>5.6963600000000024E-2</c:v>
                </c:pt>
                <c:pt idx="47">
                  <c:v>5.7804700000000014E-2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0976"/>
        <c:axId val="47232896"/>
      </c:lineChart>
      <c:catAx>
        <c:axId val="4723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50499445061043413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472328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72328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4723097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men</c:v>
          </c:tx>
          <c:cat>
            <c:numRef>
              <c:f>Sheet2!$C$3:$C$64</c:f>
              <c:numCache>
                <c:formatCode>General</c:formatCode>
                <c:ptCount val="62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</c:numCache>
            </c:numRef>
          </c:cat>
          <c:val>
            <c:numRef>
              <c:f>Sheet2!$D$3:$D$64</c:f>
              <c:numCache>
                <c:formatCode>General</c:formatCode>
                <c:ptCount val="62"/>
                <c:pt idx="0">
                  <c:v>0.22700000000000001</c:v>
                </c:pt>
                <c:pt idx="1">
                  <c:v>0.24000000000000013</c:v>
                </c:pt>
                <c:pt idx="2">
                  <c:v>0.26200000000000001</c:v>
                </c:pt>
                <c:pt idx="3">
                  <c:v>0.19400000000000001</c:v>
                </c:pt>
                <c:pt idx="4">
                  <c:v>0.12200000000000007</c:v>
                </c:pt>
                <c:pt idx="5">
                  <c:v>0.23900000000000013</c:v>
                </c:pt>
                <c:pt idx="6">
                  <c:v>0.18500000000000014</c:v>
                </c:pt>
                <c:pt idx="7">
                  <c:v>0.22</c:v>
                </c:pt>
                <c:pt idx="8">
                  <c:v>0.19600000000000001</c:v>
                </c:pt>
                <c:pt idx="9">
                  <c:v>0.193</c:v>
                </c:pt>
                <c:pt idx="10">
                  <c:v>0.14900000000000013</c:v>
                </c:pt>
                <c:pt idx="11">
                  <c:v>0.17400000000000004</c:v>
                </c:pt>
                <c:pt idx="12">
                  <c:v>0.24200000000000013</c:v>
                </c:pt>
                <c:pt idx="13">
                  <c:v>0.18400000000000014</c:v>
                </c:pt>
                <c:pt idx="14">
                  <c:v>0.18400000000000014</c:v>
                </c:pt>
                <c:pt idx="15">
                  <c:v>0.17200000000000001</c:v>
                </c:pt>
                <c:pt idx="16">
                  <c:v>0.20200000000000001</c:v>
                </c:pt>
                <c:pt idx="17">
                  <c:v>0.2</c:v>
                </c:pt>
                <c:pt idx="18">
                  <c:v>0.19600000000000001</c:v>
                </c:pt>
                <c:pt idx="19">
                  <c:v>0.21400000000000013</c:v>
                </c:pt>
                <c:pt idx="20">
                  <c:v>0.18000000000000013</c:v>
                </c:pt>
                <c:pt idx="21">
                  <c:v>0.16600000000000001</c:v>
                </c:pt>
                <c:pt idx="22">
                  <c:v>0.17700000000000013</c:v>
                </c:pt>
                <c:pt idx="23">
                  <c:v>0.19900000000000001</c:v>
                </c:pt>
                <c:pt idx="24">
                  <c:v>0.20600000000000004</c:v>
                </c:pt>
                <c:pt idx="25">
                  <c:v>0.17800000000000013</c:v>
                </c:pt>
                <c:pt idx="26">
                  <c:v>0.17600000000000013</c:v>
                </c:pt>
                <c:pt idx="27">
                  <c:v>0.18500000000000014</c:v>
                </c:pt>
                <c:pt idx="28">
                  <c:v>0.18200000000000013</c:v>
                </c:pt>
                <c:pt idx="29">
                  <c:v>0.17600000000000013</c:v>
                </c:pt>
                <c:pt idx="30">
                  <c:v>0.21400000000000013</c:v>
                </c:pt>
                <c:pt idx="31">
                  <c:v>0.20400000000000001</c:v>
                </c:pt>
                <c:pt idx="32">
                  <c:v>0.20300000000000001</c:v>
                </c:pt>
                <c:pt idx="33">
                  <c:v>0.18800000000000014</c:v>
                </c:pt>
                <c:pt idx="34">
                  <c:v>0.18300000000000013</c:v>
                </c:pt>
                <c:pt idx="35">
                  <c:v>0.17700000000000013</c:v>
                </c:pt>
                <c:pt idx="36">
                  <c:v>0.19600000000000001</c:v>
                </c:pt>
                <c:pt idx="37">
                  <c:v>0.17300000000000001</c:v>
                </c:pt>
                <c:pt idx="38">
                  <c:v>0.17300000000000001</c:v>
                </c:pt>
                <c:pt idx="39">
                  <c:v>0.17</c:v>
                </c:pt>
                <c:pt idx="40">
                  <c:v>0.19400000000000001</c:v>
                </c:pt>
                <c:pt idx="41">
                  <c:v>0.17300000000000001</c:v>
                </c:pt>
                <c:pt idx="42">
                  <c:v>0.15600000000000014</c:v>
                </c:pt>
                <c:pt idx="43">
                  <c:v>0.18200000000000013</c:v>
                </c:pt>
                <c:pt idx="44">
                  <c:v>0.14600000000000013</c:v>
                </c:pt>
                <c:pt idx="45">
                  <c:v>0.14300000000000004</c:v>
                </c:pt>
                <c:pt idx="46">
                  <c:v>0.16900000000000001</c:v>
                </c:pt>
                <c:pt idx="47">
                  <c:v>0.16800000000000001</c:v>
                </c:pt>
                <c:pt idx="48">
                  <c:v>0.15900000000000014</c:v>
                </c:pt>
                <c:pt idx="49">
                  <c:v>0.18900000000000014</c:v>
                </c:pt>
                <c:pt idx="50">
                  <c:v>0.14800000000000013</c:v>
                </c:pt>
                <c:pt idx="51">
                  <c:v>0.18400000000000014</c:v>
                </c:pt>
                <c:pt idx="52">
                  <c:v>0.14600000000000013</c:v>
                </c:pt>
                <c:pt idx="53">
                  <c:v>0.14200000000000004</c:v>
                </c:pt>
                <c:pt idx="54">
                  <c:v>0.15900000000000014</c:v>
                </c:pt>
                <c:pt idx="55">
                  <c:v>0.14300000000000004</c:v>
                </c:pt>
                <c:pt idx="56">
                  <c:v>0.13400000000000001</c:v>
                </c:pt>
                <c:pt idx="57">
                  <c:v>0.17800000000000013</c:v>
                </c:pt>
                <c:pt idx="58">
                  <c:v>9.0200000000000002E-2</c:v>
                </c:pt>
                <c:pt idx="59">
                  <c:v>0.15700000000000014</c:v>
                </c:pt>
                <c:pt idx="60">
                  <c:v>0.125</c:v>
                </c:pt>
                <c:pt idx="61">
                  <c:v>9.8500000000000129E-2</c:v>
                </c:pt>
              </c:numCache>
            </c:numRef>
          </c:val>
          <c:smooth val="0"/>
        </c:ser>
        <c:ser>
          <c:idx val="1"/>
          <c:order val="1"/>
          <c:tx>
            <c:v>women</c:v>
          </c:tx>
          <c:cat>
            <c:numRef>
              <c:f>Sheet2!$C$3:$C$64</c:f>
              <c:numCache>
                <c:formatCode>General</c:formatCode>
                <c:ptCount val="62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</c:numCache>
            </c:numRef>
          </c:cat>
          <c:val>
            <c:numRef>
              <c:f>Sheet2!$E$3:$E$64</c:f>
              <c:numCache>
                <c:formatCode>General</c:formatCode>
                <c:ptCount val="62"/>
                <c:pt idx="0">
                  <c:v>-5.5100000000000003E-2</c:v>
                </c:pt>
                <c:pt idx="1">
                  <c:v>-6.8599999999999994E-2</c:v>
                </c:pt>
                <c:pt idx="2">
                  <c:v>-9.4700000000000048E-2</c:v>
                </c:pt>
                <c:pt idx="3">
                  <c:v>-4.9200000000000021E-2</c:v>
                </c:pt>
                <c:pt idx="4">
                  <c:v>-8.9500000000000107E-2</c:v>
                </c:pt>
                <c:pt idx="5">
                  <c:v>-8.14E-2</c:v>
                </c:pt>
                <c:pt idx="6">
                  <c:v>-9.8400000000000043E-2</c:v>
                </c:pt>
                <c:pt idx="7">
                  <c:v>-0.10199999999999998</c:v>
                </c:pt>
                <c:pt idx="8">
                  <c:v>-9.2900000000000024E-2</c:v>
                </c:pt>
                <c:pt idx="9">
                  <c:v>-0.10299999999999998</c:v>
                </c:pt>
                <c:pt idx="10">
                  <c:v>-0.11600000000000002</c:v>
                </c:pt>
                <c:pt idx="11">
                  <c:v>-8.6900000000000005E-2</c:v>
                </c:pt>
                <c:pt idx="12">
                  <c:v>-0.113</c:v>
                </c:pt>
                <c:pt idx="13">
                  <c:v>-7.6200000000000004E-2</c:v>
                </c:pt>
                <c:pt idx="14">
                  <c:v>-5.7500000000000023E-2</c:v>
                </c:pt>
                <c:pt idx="15">
                  <c:v>-5.8400000000000014E-2</c:v>
                </c:pt>
                <c:pt idx="16">
                  <c:v>-6.4900000000000013E-2</c:v>
                </c:pt>
                <c:pt idx="17">
                  <c:v>-8.9700000000000085E-2</c:v>
                </c:pt>
                <c:pt idx="18">
                  <c:v>-9.5000000000000043E-2</c:v>
                </c:pt>
                <c:pt idx="19">
                  <c:v>-6.2000000000000034E-2</c:v>
                </c:pt>
                <c:pt idx="20">
                  <c:v>-7.4300000000000088E-2</c:v>
                </c:pt>
                <c:pt idx="21">
                  <c:v>-7.8299999999999995E-2</c:v>
                </c:pt>
                <c:pt idx="22">
                  <c:v>-5.4800000000000043E-2</c:v>
                </c:pt>
                <c:pt idx="23">
                  <c:v>-6.9500000000000034E-2</c:v>
                </c:pt>
                <c:pt idx="24">
                  <c:v>-5.2299999999999999E-2</c:v>
                </c:pt>
                <c:pt idx="25">
                  <c:v>-5.0200000000000002E-2</c:v>
                </c:pt>
                <c:pt idx="26">
                  <c:v>-3.3599999999999998E-2</c:v>
                </c:pt>
                <c:pt idx="27">
                  <c:v>-6.0800000000000014E-2</c:v>
                </c:pt>
                <c:pt idx="28">
                  <c:v>0</c:v>
                </c:pt>
                <c:pt idx="29">
                  <c:v>-3.8600000000000002E-2</c:v>
                </c:pt>
                <c:pt idx="30">
                  <c:v>0</c:v>
                </c:pt>
                <c:pt idx="31">
                  <c:v>-1.8400000000000017E-2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2.3099999999999999E-2</c:v>
                </c:pt>
                <c:pt idx="39">
                  <c:v>3.5600000000000034E-2</c:v>
                </c:pt>
                <c:pt idx="40">
                  <c:v>4.7000000000000014E-2</c:v>
                </c:pt>
                <c:pt idx="41">
                  <c:v>3.3300000000000003E-2</c:v>
                </c:pt>
                <c:pt idx="42">
                  <c:v>3.4099999999999998E-2</c:v>
                </c:pt>
                <c:pt idx="43">
                  <c:v>3.6799999999999999E-2</c:v>
                </c:pt>
                <c:pt idx="44">
                  <c:v>7.1800000000000003E-2</c:v>
                </c:pt>
                <c:pt idx="45">
                  <c:v>6.6100000000000006E-2</c:v>
                </c:pt>
                <c:pt idx="46">
                  <c:v>8.0400000000000041E-2</c:v>
                </c:pt>
                <c:pt idx="47">
                  <c:v>5.0200000000000002E-2</c:v>
                </c:pt>
                <c:pt idx="48">
                  <c:v>6.7000000000000004E-2</c:v>
                </c:pt>
                <c:pt idx="49">
                  <c:v>4.3800000000000013E-2</c:v>
                </c:pt>
                <c:pt idx="50">
                  <c:v>0.10100000000000002</c:v>
                </c:pt>
                <c:pt idx="51">
                  <c:v>6.6699999999999995E-2</c:v>
                </c:pt>
                <c:pt idx="52">
                  <c:v>5.2700000000000038E-2</c:v>
                </c:pt>
                <c:pt idx="53">
                  <c:v>5.3400000000000003E-2</c:v>
                </c:pt>
                <c:pt idx="54">
                  <c:v>8.6500000000000007E-2</c:v>
                </c:pt>
                <c:pt idx="55">
                  <c:v>5.4800000000000043E-2</c:v>
                </c:pt>
                <c:pt idx="56">
                  <c:v>8.910000000000004E-2</c:v>
                </c:pt>
                <c:pt idx="57">
                  <c:v>6.2800000000000022E-2</c:v>
                </c:pt>
                <c:pt idx="58">
                  <c:v>5.5300000000000044E-2</c:v>
                </c:pt>
                <c:pt idx="59">
                  <c:v>6.6000000000000003E-2</c:v>
                </c:pt>
                <c:pt idx="60">
                  <c:v>0.11</c:v>
                </c:pt>
                <c:pt idx="61">
                  <c:v>0.20600000000000004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85760"/>
        <c:axId val="47287296"/>
      </c:lineChart>
      <c:catAx>
        <c:axId val="472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287296"/>
        <c:crosses val="autoZero"/>
        <c:auto val="1"/>
        <c:lblAlgn val="ctr"/>
        <c:lblOffset val="100"/>
        <c:noMultiLvlLbl val="0"/>
      </c:catAx>
      <c:valAx>
        <c:axId val="47287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 dirty="0" smtClean="0"/>
                  <a:t>Marriage</a:t>
                </a:r>
                <a:r>
                  <a:rPr lang="en-CA" sz="1400" baseline="0" dirty="0" smtClean="0"/>
                  <a:t> Premium Coefficient (</a:t>
                </a:r>
                <a:r>
                  <a:rPr lang="el-GR" sz="1400" baseline="0" dirty="0" smtClean="0">
                    <a:latin typeface="Arial"/>
                    <a:cs typeface="Arial"/>
                  </a:rPr>
                  <a:t>β</a:t>
                </a:r>
                <a:r>
                  <a:rPr lang="en-CA" sz="1400" baseline="0" dirty="0" smtClean="0">
                    <a:latin typeface="Arial"/>
                    <a:cs typeface="Arial"/>
                  </a:rPr>
                  <a:t>7)</a:t>
                </a:r>
                <a:endParaRPr lang="en-CA" sz="1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728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men</c:v>
          </c:tx>
          <c:cat>
            <c:numRef>
              <c:f>Sheet2!$C$3:$C$64</c:f>
              <c:numCache>
                <c:formatCode>General</c:formatCode>
                <c:ptCount val="62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</c:numCache>
            </c:numRef>
          </c:cat>
          <c:val>
            <c:numRef>
              <c:f>Sheet2!$D$3:$D$64</c:f>
              <c:numCache>
                <c:formatCode>General</c:formatCode>
                <c:ptCount val="62"/>
                <c:pt idx="0">
                  <c:v>0.22700000000000001</c:v>
                </c:pt>
                <c:pt idx="1">
                  <c:v>0.24000000000000013</c:v>
                </c:pt>
                <c:pt idx="2">
                  <c:v>0.26200000000000001</c:v>
                </c:pt>
                <c:pt idx="3">
                  <c:v>0.19400000000000001</c:v>
                </c:pt>
                <c:pt idx="4">
                  <c:v>0.12200000000000007</c:v>
                </c:pt>
                <c:pt idx="5">
                  <c:v>0.23900000000000013</c:v>
                </c:pt>
                <c:pt idx="6">
                  <c:v>0.18500000000000014</c:v>
                </c:pt>
                <c:pt idx="7">
                  <c:v>0.22</c:v>
                </c:pt>
                <c:pt idx="8">
                  <c:v>0.19600000000000001</c:v>
                </c:pt>
                <c:pt idx="9">
                  <c:v>0.193</c:v>
                </c:pt>
                <c:pt idx="10">
                  <c:v>0.14900000000000013</c:v>
                </c:pt>
                <c:pt idx="11">
                  <c:v>0.17400000000000004</c:v>
                </c:pt>
                <c:pt idx="12">
                  <c:v>0.24200000000000013</c:v>
                </c:pt>
                <c:pt idx="13">
                  <c:v>0.18400000000000014</c:v>
                </c:pt>
                <c:pt idx="14">
                  <c:v>0.18400000000000014</c:v>
                </c:pt>
                <c:pt idx="15">
                  <c:v>0.17200000000000001</c:v>
                </c:pt>
                <c:pt idx="16">
                  <c:v>0.20200000000000001</c:v>
                </c:pt>
                <c:pt idx="17">
                  <c:v>0.2</c:v>
                </c:pt>
                <c:pt idx="18">
                  <c:v>0.19600000000000001</c:v>
                </c:pt>
                <c:pt idx="19">
                  <c:v>0.21400000000000013</c:v>
                </c:pt>
                <c:pt idx="20">
                  <c:v>0.18000000000000013</c:v>
                </c:pt>
                <c:pt idx="21">
                  <c:v>0.16600000000000001</c:v>
                </c:pt>
                <c:pt idx="22">
                  <c:v>0.17700000000000013</c:v>
                </c:pt>
                <c:pt idx="23">
                  <c:v>0.19900000000000001</c:v>
                </c:pt>
                <c:pt idx="24">
                  <c:v>0.20600000000000004</c:v>
                </c:pt>
                <c:pt idx="25">
                  <c:v>0.17800000000000013</c:v>
                </c:pt>
                <c:pt idx="26">
                  <c:v>0.17600000000000013</c:v>
                </c:pt>
                <c:pt idx="27">
                  <c:v>0.18500000000000014</c:v>
                </c:pt>
                <c:pt idx="28">
                  <c:v>0.18200000000000013</c:v>
                </c:pt>
                <c:pt idx="29">
                  <c:v>0.17600000000000013</c:v>
                </c:pt>
                <c:pt idx="30">
                  <c:v>0.21400000000000013</c:v>
                </c:pt>
                <c:pt idx="31">
                  <c:v>0.20400000000000001</c:v>
                </c:pt>
                <c:pt idx="32">
                  <c:v>0.20300000000000001</c:v>
                </c:pt>
                <c:pt idx="33">
                  <c:v>0.18800000000000014</c:v>
                </c:pt>
                <c:pt idx="34">
                  <c:v>0.18300000000000013</c:v>
                </c:pt>
                <c:pt idx="35">
                  <c:v>0.17700000000000013</c:v>
                </c:pt>
                <c:pt idx="36">
                  <c:v>0.19600000000000001</c:v>
                </c:pt>
                <c:pt idx="37">
                  <c:v>0.17300000000000001</c:v>
                </c:pt>
                <c:pt idx="38">
                  <c:v>0.17300000000000001</c:v>
                </c:pt>
                <c:pt idx="39">
                  <c:v>0.17</c:v>
                </c:pt>
                <c:pt idx="40">
                  <c:v>0.19400000000000001</c:v>
                </c:pt>
                <c:pt idx="41">
                  <c:v>0.17300000000000001</c:v>
                </c:pt>
                <c:pt idx="42">
                  <c:v>0.15600000000000014</c:v>
                </c:pt>
                <c:pt idx="43">
                  <c:v>0.18200000000000013</c:v>
                </c:pt>
                <c:pt idx="44">
                  <c:v>0.14600000000000013</c:v>
                </c:pt>
                <c:pt idx="45">
                  <c:v>0.14300000000000004</c:v>
                </c:pt>
                <c:pt idx="46">
                  <c:v>0.16900000000000001</c:v>
                </c:pt>
                <c:pt idx="47">
                  <c:v>0.16800000000000001</c:v>
                </c:pt>
                <c:pt idx="48">
                  <c:v>0.15900000000000014</c:v>
                </c:pt>
                <c:pt idx="49">
                  <c:v>0.18900000000000014</c:v>
                </c:pt>
                <c:pt idx="50">
                  <c:v>0.14800000000000013</c:v>
                </c:pt>
                <c:pt idx="51">
                  <c:v>0.18400000000000014</c:v>
                </c:pt>
                <c:pt idx="52">
                  <c:v>0.14600000000000013</c:v>
                </c:pt>
                <c:pt idx="53">
                  <c:v>0.14200000000000004</c:v>
                </c:pt>
                <c:pt idx="54">
                  <c:v>0.15900000000000014</c:v>
                </c:pt>
                <c:pt idx="55">
                  <c:v>0.14300000000000004</c:v>
                </c:pt>
                <c:pt idx="56">
                  <c:v>0.13400000000000001</c:v>
                </c:pt>
                <c:pt idx="57">
                  <c:v>0.17800000000000013</c:v>
                </c:pt>
                <c:pt idx="58">
                  <c:v>9.0200000000000002E-2</c:v>
                </c:pt>
                <c:pt idx="59">
                  <c:v>0.15700000000000014</c:v>
                </c:pt>
                <c:pt idx="60">
                  <c:v>0.125</c:v>
                </c:pt>
                <c:pt idx="61">
                  <c:v>9.8500000000000129E-2</c:v>
                </c:pt>
              </c:numCache>
            </c:numRef>
          </c:val>
          <c:smooth val="0"/>
        </c:ser>
        <c:ser>
          <c:idx val="1"/>
          <c:order val="1"/>
          <c:tx>
            <c:v>women</c:v>
          </c:tx>
          <c:cat>
            <c:numRef>
              <c:f>Sheet2!$C$3:$C$64</c:f>
              <c:numCache>
                <c:formatCode>General</c:formatCode>
                <c:ptCount val="62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</c:numCache>
            </c:numRef>
          </c:cat>
          <c:val>
            <c:numRef>
              <c:f>Sheet2!$E$3:$E$64</c:f>
              <c:numCache>
                <c:formatCode>General</c:formatCode>
                <c:ptCount val="62"/>
                <c:pt idx="0">
                  <c:v>-5.5100000000000003E-2</c:v>
                </c:pt>
                <c:pt idx="1">
                  <c:v>-6.8599999999999994E-2</c:v>
                </c:pt>
                <c:pt idx="2">
                  <c:v>-9.4700000000000048E-2</c:v>
                </c:pt>
                <c:pt idx="3">
                  <c:v>-4.9200000000000021E-2</c:v>
                </c:pt>
                <c:pt idx="4">
                  <c:v>-8.9500000000000107E-2</c:v>
                </c:pt>
                <c:pt idx="5">
                  <c:v>-8.14E-2</c:v>
                </c:pt>
                <c:pt idx="6">
                  <c:v>-9.8400000000000043E-2</c:v>
                </c:pt>
                <c:pt idx="7">
                  <c:v>-0.10199999999999998</c:v>
                </c:pt>
                <c:pt idx="8">
                  <c:v>-9.2900000000000024E-2</c:v>
                </c:pt>
                <c:pt idx="9">
                  <c:v>-0.10299999999999998</c:v>
                </c:pt>
                <c:pt idx="10">
                  <c:v>-0.11600000000000002</c:v>
                </c:pt>
                <c:pt idx="11">
                  <c:v>-8.6900000000000005E-2</c:v>
                </c:pt>
                <c:pt idx="12">
                  <c:v>-0.113</c:v>
                </c:pt>
                <c:pt idx="13">
                  <c:v>-7.6200000000000004E-2</c:v>
                </c:pt>
                <c:pt idx="14">
                  <c:v>-5.7500000000000023E-2</c:v>
                </c:pt>
                <c:pt idx="15">
                  <c:v>-5.8400000000000014E-2</c:v>
                </c:pt>
                <c:pt idx="16">
                  <c:v>-6.4900000000000013E-2</c:v>
                </c:pt>
                <c:pt idx="17">
                  <c:v>-8.9700000000000085E-2</c:v>
                </c:pt>
                <c:pt idx="18">
                  <c:v>-9.5000000000000043E-2</c:v>
                </c:pt>
                <c:pt idx="19">
                  <c:v>-6.2000000000000034E-2</c:v>
                </c:pt>
                <c:pt idx="20">
                  <c:v>-7.4300000000000088E-2</c:v>
                </c:pt>
                <c:pt idx="21">
                  <c:v>-7.8299999999999995E-2</c:v>
                </c:pt>
                <c:pt idx="22">
                  <c:v>-5.4800000000000043E-2</c:v>
                </c:pt>
                <c:pt idx="23">
                  <c:v>-6.9500000000000034E-2</c:v>
                </c:pt>
                <c:pt idx="24">
                  <c:v>-5.2299999999999999E-2</c:v>
                </c:pt>
                <c:pt idx="25">
                  <c:v>-5.0200000000000002E-2</c:v>
                </c:pt>
                <c:pt idx="26">
                  <c:v>-3.3599999999999998E-2</c:v>
                </c:pt>
                <c:pt idx="27">
                  <c:v>-6.0800000000000014E-2</c:v>
                </c:pt>
                <c:pt idx="28">
                  <c:v>0</c:v>
                </c:pt>
                <c:pt idx="29">
                  <c:v>-3.8600000000000002E-2</c:v>
                </c:pt>
                <c:pt idx="30">
                  <c:v>0</c:v>
                </c:pt>
                <c:pt idx="31">
                  <c:v>-1.8400000000000017E-2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2.3099999999999999E-2</c:v>
                </c:pt>
                <c:pt idx="39">
                  <c:v>3.5600000000000034E-2</c:v>
                </c:pt>
                <c:pt idx="40">
                  <c:v>4.7000000000000014E-2</c:v>
                </c:pt>
                <c:pt idx="41">
                  <c:v>3.3300000000000003E-2</c:v>
                </c:pt>
                <c:pt idx="42">
                  <c:v>3.4099999999999998E-2</c:v>
                </c:pt>
                <c:pt idx="43">
                  <c:v>3.6799999999999999E-2</c:v>
                </c:pt>
                <c:pt idx="44">
                  <c:v>7.1800000000000003E-2</c:v>
                </c:pt>
                <c:pt idx="45">
                  <c:v>6.6100000000000006E-2</c:v>
                </c:pt>
                <c:pt idx="46">
                  <c:v>8.0400000000000041E-2</c:v>
                </c:pt>
                <c:pt idx="47">
                  <c:v>5.0200000000000002E-2</c:v>
                </c:pt>
                <c:pt idx="48">
                  <c:v>6.7000000000000004E-2</c:v>
                </c:pt>
                <c:pt idx="49">
                  <c:v>4.3800000000000013E-2</c:v>
                </c:pt>
                <c:pt idx="50">
                  <c:v>0.10100000000000002</c:v>
                </c:pt>
                <c:pt idx="51">
                  <c:v>6.6699999999999995E-2</c:v>
                </c:pt>
                <c:pt idx="52">
                  <c:v>5.2700000000000038E-2</c:v>
                </c:pt>
                <c:pt idx="53">
                  <c:v>5.3400000000000003E-2</c:v>
                </c:pt>
                <c:pt idx="54">
                  <c:v>8.6500000000000007E-2</c:v>
                </c:pt>
                <c:pt idx="55">
                  <c:v>5.4800000000000043E-2</c:v>
                </c:pt>
                <c:pt idx="56">
                  <c:v>8.910000000000004E-2</c:v>
                </c:pt>
                <c:pt idx="57">
                  <c:v>6.2800000000000022E-2</c:v>
                </c:pt>
                <c:pt idx="58">
                  <c:v>5.5300000000000044E-2</c:v>
                </c:pt>
                <c:pt idx="59">
                  <c:v>6.6000000000000003E-2</c:v>
                </c:pt>
                <c:pt idx="60">
                  <c:v>0.11</c:v>
                </c:pt>
                <c:pt idx="61">
                  <c:v>0.20600000000000004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7312"/>
        <c:axId val="47363200"/>
      </c:lineChart>
      <c:catAx>
        <c:axId val="473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363200"/>
        <c:crosses val="autoZero"/>
        <c:auto val="1"/>
        <c:lblAlgn val="ctr"/>
        <c:lblOffset val="100"/>
        <c:noMultiLvlLbl val="0"/>
      </c:catAx>
      <c:valAx>
        <c:axId val="47363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 dirty="0" smtClean="0"/>
                  <a:t>Marriage</a:t>
                </a:r>
                <a:r>
                  <a:rPr lang="en-CA" sz="1400" baseline="0" dirty="0" smtClean="0"/>
                  <a:t> Premium Coefficient (</a:t>
                </a:r>
                <a:r>
                  <a:rPr lang="el-GR" sz="1400" baseline="0" dirty="0" smtClean="0">
                    <a:latin typeface="Arial"/>
                    <a:cs typeface="Arial"/>
                  </a:rPr>
                  <a:t>β</a:t>
                </a:r>
                <a:r>
                  <a:rPr lang="en-CA" sz="1400" baseline="0" dirty="0" smtClean="0">
                    <a:latin typeface="Arial"/>
                    <a:cs typeface="Arial"/>
                  </a:rPr>
                  <a:t>7)</a:t>
                </a:r>
                <a:endParaRPr lang="en-CA" sz="14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735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men</c:v>
          </c:tx>
          <c:cat>
            <c:numRef>
              <c:f>Sheet2!$C$3:$C$64</c:f>
              <c:numCache>
                <c:formatCode>General</c:formatCode>
                <c:ptCount val="62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</c:numCache>
            </c:numRef>
          </c:cat>
          <c:val>
            <c:numRef>
              <c:f>Sheet2!$D$3:$D$64</c:f>
              <c:numCache>
                <c:formatCode>General</c:formatCode>
                <c:ptCount val="62"/>
                <c:pt idx="0">
                  <c:v>0.22700000000000001</c:v>
                </c:pt>
                <c:pt idx="1">
                  <c:v>0.24000000000000013</c:v>
                </c:pt>
                <c:pt idx="2">
                  <c:v>0.26200000000000001</c:v>
                </c:pt>
                <c:pt idx="3">
                  <c:v>0.19400000000000001</c:v>
                </c:pt>
                <c:pt idx="4">
                  <c:v>0.12200000000000007</c:v>
                </c:pt>
                <c:pt idx="5">
                  <c:v>0.23900000000000013</c:v>
                </c:pt>
                <c:pt idx="6">
                  <c:v>0.18500000000000014</c:v>
                </c:pt>
                <c:pt idx="7">
                  <c:v>0.22</c:v>
                </c:pt>
                <c:pt idx="8">
                  <c:v>0.19600000000000001</c:v>
                </c:pt>
                <c:pt idx="9">
                  <c:v>0.193</c:v>
                </c:pt>
                <c:pt idx="10">
                  <c:v>0.14900000000000013</c:v>
                </c:pt>
                <c:pt idx="11">
                  <c:v>0.17400000000000004</c:v>
                </c:pt>
                <c:pt idx="12">
                  <c:v>0.24200000000000013</c:v>
                </c:pt>
                <c:pt idx="13">
                  <c:v>0.18400000000000014</c:v>
                </c:pt>
                <c:pt idx="14">
                  <c:v>0.18400000000000014</c:v>
                </c:pt>
                <c:pt idx="15">
                  <c:v>0.17200000000000001</c:v>
                </c:pt>
                <c:pt idx="16">
                  <c:v>0.20200000000000001</c:v>
                </c:pt>
                <c:pt idx="17">
                  <c:v>0.2</c:v>
                </c:pt>
                <c:pt idx="18">
                  <c:v>0.19600000000000001</c:v>
                </c:pt>
                <c:pt idx="19">
                  <c:v>0.21400000000000013</c:v>
                </c:pt>
                <c:pt idx="20">
                  <c:v>0.18000000000000013</c:v>
                </c:pt>
                <c:pt idx="21">
                  <c:v>0.16600000000000001</c:v>
                </c:pt>
                <c:pt idx="22">
                  <c:v>0.17700000000000013</c:v>
                </c:pt>
                <c:pt idx="23">
                  <c:v>0.19900000000000001</c:v>
                </c:pt>
                <c:pt idx="24">
                  <c:v>0.20600000000000004</c:v>
                </c:pt>
                <c:pt idx="25">
                  <c:v>0.17800000000000013</c:v>
                </c:pt>
                <c:pt idx="26">
                  <c:v>0.17600000000000013</c:v>
                </c:pt>
                <c:pt idx="27">
                  <c:v>0.18500000000000014</c:v>
                </c:pt>
                <c:pt idx="28">
                  <c:v>0.18200000000000013</c:v>
                </c:pt>
                <c:pt idx="29">
                  <c:v>0.17600000000000013</c:v>
                </c:pt>
                <c:pt idx="30">
                  <c:v>0.21400000000000013</c:v>
                </c:pt>
                <c:pt idx="31">
                  <c:v>0.20400000000000001</c:v>
                </c:pt>
                <c:pt idx="32">
                  <c:v>0.20300000000000001</c:v>
                </c:pt>
                <c:pt idx="33">
                  <c:v>0.18800000000000014</c:v>
                </c:pt>
                <c:pt idx="34">
                  <c:v>0.18300000000000013</c:v>
                </c:pt>
                <c:pt idx="35">
                  <c:v>0.17700000000000013</c:v>
                </c:pt>
                <c:pt idx="36">
                  <c:v>0.19600000000000001</c:v>
                </c:pt>
                <c:pt idx="37">
                  <c:v>0.17300000000000001</c:v>
                </c:pt>
                <c:pt idx="38">
                  <c:v>0.17300000000000001</c:v>
                </c:pt>
                <c:pt idx="39">
                  <c:v>0.17</c:v>
                </c:pt>
                <c:pt idx="40">
                  <c:v>0.19400000000000001</c:v>
                </c:pt>
                <c:pt idx="41">
                  <c:v>0.17300000000000001</c:v>
                </c:pt>
                <c:pt idx="42">
                  <c:v>0.15600000000000014</c:v>
                </c:pt>
                <c:pt idx="43">
                  <c:v>0.18200000000000013</c:v>
                </c:pt>
                <c:pt idx="44">
                  <c:v>0.14600000000000013</c:v>
                </c:pt>
                <c:pt idx="45">
                  <c:v>0.14300000000000004</c:v>
                </c:pt>
                <c:pt idx="46">
                  <c:v>0.16900000000000001</c:v>
                </c:pt>
                <c:pt idx="47">
                  <c:v>0.16800000000000001</c:v>
                </c:pt>
                <c:pt idx="48">
                  <c:v>0.15900000000000014</c:v>
                </c:pt>
                <c:pt idx="49">
                  <c:v>0.18900000000000014</c:v>
                </c:pt>
                <c:pt idx="50">
                  <c:v>0.14800000000000013</c:v>
                </c:pt>
                <c:pt idx="51">
                  <c:v>0.18400000000000014</c:v>
                </c:pt>
                <c:pt idx="52">
                  <c:v>0.14600000000000013</c:v>
                </c:pt>
                <c:pt idx="53">
                  <c:v>0.14200000000000004</c:v>
                </c:pt>
                <c:pt idx="54">
                  <c:v>0.15900000000000014</c:v>
                </c:pt>
                <c:pt idx="55">
                  <c:v>0.14300000000000004</c:v>
                </c:pt>
                <c:pt idx="56">
                  <c:v>0.13400000000000001</c:v>
                </c:pt>
                <c:pt idx="57">
                  <c:v>0.17800000000000013</c:v>
                </c:pt>
                <c:pt idx="58">
                  <c:v>9.0200000000000002E-2</c:v>
                </c:pt>
                <c:pt idx="59">
                  <c:v>0.15700000000000014</c:v>
                </c:pt>
                <c:pt idx="60">
                  <c:v>0.125</c:v>
                </c:pt>
                <c:pt idx="61">
                  <c:v>9.8500000000000129E-2</c:v>
                </c:pt>
              </c:numCache>
            </c:numRef>
          </c:val>
          <c:smooth val="0"/>
        </c:ser>
        <c:ser>
          <c:idx val="1"/>
          <c:order val="1"/>
          <c:tx>
            <c:v>women</c:v>
          </c:tx>
          <c:cat>
            <c:numRef>
              <c:f>Sheet2!$C$3:$C$64</c:f>
              <c:numCache>
                <c:formatCode>General</c:formatCode>
                <c:ptCount val="62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</c:numCache>
            </c:numRef>
          </c:cat>
          <c:val>
            <c:numRef>
              <c:f>Sheet2!$E$3:$E$64</c:f>
              <c:numCache>
                <c:formatCode>General</c:formatCode>
                <c:ptCount val="62"/>
                <c:pt idx="0">
                  <c:v>-5.5100000000000003E-2</c:v>
                </c:pt>
                <c:pt idx="1">
                  <c:v>-6.8599999999999994E-2</c:v>
                </c:pt>
                <c:pt idx="2">
                  <c:v>-9.4700000000000048E-2</c:v>
                </c:pt>
                <c:pt idx="3">
                  <c:v>-4.9200000000000021E-2</c:v>
                </c:pt>
                <c:pt idx="4">
                  <c:v>-8.9500000000000107E-2</c:v>
                </c:pt>
                <c:pt idx="5">
                  <c:v>-8.14E-2</c:v>
                </c:pt>
                <c:pt idx="6">
                  <c:v>-9.8400000000000043E-2</c:v>
                </c:pt>
                <c:pt idx="7">
                  <c:v>-0.10199999999999998</c:v>
                </c:pt>
                <c:pt idx="8">
                  <c:v>-9.2900000000000024E-2</c:v>
                </c:pt>
                <c:pt idx="9">
                  <c:v>-0.10299999999999998</c:v>
                </c:pt>
                <c:pt idx="10">
                  <c:v>-0.11600000000000002</c:v>
                </c:pt>
                <c:pt idx="11">
                  <c:v>-8.6900000000000005E-2</c:v>
                </c:pt>
                <c:pt idx="12">
                  <c:v>-0.113</c:v>
                </c:pt>
                <c:pt idx="13">
                  <c:v>-7.6200000000000004E-2</c:v>
                </c:pt>
                <c:pt idx="14">
                  <c:v>-5.7500000000000023E-2</c:v>
                </c:pt>
                <c:pt idx="15">
                  <c:v>-5.8400000000000014E-2</c:v>
                </c:pt>
                <c:pt idx="16">
                  <c:v>-6.4900000000000013E-2</c:v>
                </c:pt>
                <c:pt idx="17">
                  <c:v>-8.9700000000000085E-2</c:v>
                </c:pt>
                <c:pt idx="18">
                  <c:v>-9.5000000000000043E-2</c:v>
                </c:pt>
                <c:pt idx="19">
                  <c:v>-6.2000000000000034E-2</c:v>
                </c:pt>
                <c:pt idx="20">
                  <c:v>-7.4300000000000088E-2</c:v>
                </c:pt>
                <c:pt idx="21">
                  <c:v>-7.8299999999999995E-2</c:v>
                </c:pt>
                <c:pt idx="22">
                  <c:v>-5.4800000000000043E-2</c:v>
                </c:pt>
                <c:pt idx="23">
                  <c:v>-6.9500000000000034E-2</c:v>
                </c:pt>
                <c:pt idx="24">
                  <c:v>-5.2299999999999999E-2</c:v>
                </c:pt>
                <c:pt idx="25">
                  <c:v>-5.0200000000000002E-2</c:v>
                </c:pt>
                <c:pt idx="26">
                  <c:v>-3.3599999999999998E-2</c:v>
                </c:pt>
                <c:pt idx="27">
                  <c:v>-6.0800000000000014E-2</c:v>
                </c:pt>
                <c:pt idx="28">
                  <c:v>0</c:v>
                </c:pt>
                <c:pt idx="29">
                  <c:v>-3.8600000000000002E-2</c:v>
                </c:pt>
                <c:pt idx="30">
                  <c:v>0</c:v>
                </c:pt>
                <c:pt idx="31">
                  <c:v>-1.8400000000000017E-2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2.3099999999999999E-2</c:v>
                </c:pt>
                <c:pt idx="39">
                  <c:v>3.5600000000000034E-2</c:v>
                </c:pt>
                <c:pt idx="40">
                  <c:v>4.7000000000000014E-2</c:v>
                </c:pt>
                <c:pt idx="41">
                  <c:v>3.3300000000000003E-2</c:v>
                </c:pt>
                <c:pt idx="42">
                  <c:v>3.4099999999999998E-2</c:v>
                </c:pt>
                <c:pt idx="43">
                  <c:v>3.6799999999999999E-2</c:v>
                </c:pt>
                <c:pt idx="44">
                  <c:v>7.1800000000000003E-2</c:v>
                </c:pt>
                <c:pt idx="45">
                  <c:v>6.6100000000000006E-2</c:v>
                </c:pt>
                <c:pt idx="46">
                  <c:v>8.0400000000000041E-2</c:v>
                </c:pt>
                <c:pt idx="47">
                  <c:v>5.0200000000000002E-2</c:v>
                </c:pt>
                <c:pt idx="48">
                  <c:v>6.7000000000000004E-2</c:v>
                </c:pt>
                <c:pt idx="49">
                  <c:v>4.3800000000000013E-2</c:v>
                </c:pt>
                <c:pt idx="50">
                  <c:v>0.10100000000000002</c:v>
                </c:pt>
                <c:pt idx="51">
                  <c:v>6.6699999999999995E-2</c:v>
                </c:pt>
                <c:pt idx="52">
                  <c:v>5.2700000000000038E-2</c:v>
                </c:pt>
                <c:pt idx="53">
                  <c:v>5.3400000000000003E-2</c:v>
                </c:pt>
                <c:pt idx="54">
                  <c:v>8.6500000000000007E-2</c:v>
                </c:pt>
                <c:pt idx="55">
                  <c:v>5.4800000000000043E-2</c:v>
                </c:pt>
                <c:pt idx="56">
                  <c:v>8.910000000000004E-2</c:v>
                </c:pt>
                <c:pt idx="57">
                  <c:v>6.2800000000000022E-2</c:v>
                </c:pt>
                <c:pt idx="58">
                  <c:v>5.5300000000000044E-2</c:v>
                </c:pt>
                <c:pt idx="59">
                  <c:v>6.6000000000000003E-2</c:v>
                </c:pt>
                <c:pt idx="60">
                  <c:v>0.11</c:v>
                </c:pt>
                <c:pt idx="61">
                  <c:v>0.20600000000000004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29728"/>
        <c:axId val="89568384"/>
      </c:lineChart>
      <c:catAx>
        <c:axId val="895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568384"/>
        <c:crosses val="autoZero"/>
        <c:auto val="1"/>
        <c:lblAlgn val="ctr"/>
        <c:lblOffset val="100"/>
        <c:noMultiLvlLbl val="0"/>
      </c:catAx>
      <c:valAx>
        <c:axId val="89568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 dirty="0" smtClean="0"/>
                  <a:t>Marriage</a:t>
                </a:r>
                <a:r>
                  <a:rPr lang="en-CA" sz="1400" baseline="0" dirty="0" smtClean="0"/>
                  <a:t> Premium Coefficient (</a:t>
                </a:r>
                <a:r>
                  <a:rPr lang="el-GR" sz="1400" baseline="0" dirty="0" smtClean="0">
                    <a:latin typeface="Arial"/>
                    <a:cs typeface="Arial"/>
                  </a:rPr>
                  <a:t>β</a:t>
                </a:r>
                <a:r>
                  <a:rPr lang="en-CA" sz="1400" baseline="0" dirty="0" smtClean="0">
                    <a:latin typeface="Arial"/>
                    <a:cs typeface="Arial"/>
                  </a:rPr>
                  <a:t>7)</a:t>
                </a:r>
                <a:endParaRPr lang="en-CA" sz="14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52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v>Married Males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status'!$E$2:$E$51</c:f>
              <c:numCache>
                <c:formatCode>General</c:formatCode>
                <c:ptCount val="50"/>
                <c:pt idx="0">
                  <c:v>0.87576590000000065</c:v>
                </c:pt>
                <c:pt idx="1">
                  <c:v>0.87539009999999995</c:v>
                </c:pt>
                <c:pt idx="2">
                  <c:v>0.8834052999999995</c:v>
                </c:pt>
                <c:pt idx="3">
                  <c:v>0.88899510000000004</c:v>
                </c:pt>
                <c:pt idx="4">
                  <c:v>0.89353219999999844</c:v>
                </c:pt>
                <c:pt idx="5">
                  <c:v>0.89286359999999898</c:v>
                </c:pt>
                <c:pt idx="6">
                  <c:v>0.89110709999999949</c:v>
                </c:pt>
                <c:pt idx="7">
                  <c:v>0.8915246999999995</c:v>
                </c:pt>
                <c:pt idx="8">
                  <c:v>0.88114789999999998</c:v>
                </c:pt>
                <c:pt idx="9">
                  <c:v>0.86488500000000101</c:v>
                </c:pt>
                <c:pt idx="10">
                  <c:v>0.86690319999999998</c:v>
                </c:pt>
                <c:pt idx="11">
                  <c:v>0.86118320000000004</c:v>
                </c:pt>
                <c:pt idx="12">
                  <c:v>0.85620220000000002</c:v>
                </c:pt>
                <c:pt idx="13">
                  <c:v>0.81622170000000005</c:v>
                </c:pt>
                <c:pt idx="14">
                  <c:v>0.82426949999999999</c:v>
                </c:pt>
                <c:pt idx="15">
                  <c:v>0.83399990000000102</c:v>
                </c:pt>
                <c:pt idx="16">
                  <c:v>0.83118309999999951</c:v>
                </c:pt>
                <c:pt idx="17">
                  <c:v>0.84085600000000005</c:v>
                </c:pt>
                <c:pt idx="18">
                  <c:v>0.8293026999999995</c:v>
                </c:pt>
                <c:pt idx="19">
                  <c:v>0.82499850000000063</c:v>
                </c:pt>
                <c:pt idx="20">
                  <c:v>0.80078800000000061</c:v>
                </c:pt>
                <c:pt idx="21">
                  <c:v>0.78213569999999999</c:v>
                </c:pt>
                <c:pt idx="22">
                  <c:v>0.80833229999999956</c:v>
                </c:pt>
                <c:pt idx="23">
                  <c:v>0.81753509999999996</c:v>
                </c:pt>
                <c:pt idx="24">
                  <c:v>0.81111029999999951</c:v>
                </c:pt>
                <c:pt idx="25">
                  <c:v>0.81813409999999998</c:v>
                </c:pt>
                <c:pt idx="26">
                  <c:v>0.82484210000000002</c:v>
                </c:pt>
                <c:pt idx="27">
                  <c:v>0.831020800000001</c:v>
                </c:pt>
                <c:pt idx="28">
                  <c:v>0.82777170000000089</c:v>
                </c:pt>
                <c:pt idx="29">
                  <c:v>0.81570060000000089</c:v>
                </c:pt>
                <c:pt idx="30">
                  <c:v>0.80617580000000089</c:v>
                </c:pt>
                <c:pt idx="31">
                  <c:v>0.80622190000000005</c:v>
                </c:pt>
                <c:pt idx="32">
                  <c:v>0.80921029999999949</c:v>
                </c:pt>
                <c:pt idx="33">
                  <c:v>0.823268</c:v>
                </c:pt>
                <c:pt idx="34">
                  <c:v>0.8267137</c:v>
                </c:pt>
                <c:pt idx="35">
                  <c:v>0.83593930000000005</c:v>
                </c:pt>
                <c:pt idx="36">
                  <c:v>0.8358101999999995</c:v>
                </c:pt>
                <c:pt idx="37">
                  <c:v>0.83923320000000001</c:v>
                </c:pt>
                <c:pt idx="38">
                  <c:v>0.83993269999999998</c:v>
                </c:pt>
                <c:pt idx="39">
                  <c:v>0.83428849999999999</c:v>
                </c:pt>
                <c:pt idx="40">
                  <c:v>0.81923959999999996</c:v>
                </c:pt>
                <c:pt idx="41">
                  <c:v>0.81833560000000005</c:v>
                </c:pt>
                <c:pt idx="42">
                  <c:v>0.82138529999999998</c:v>
                </c:pt>
                <c:pt idx="43">
                  <c:v>0.82413429999999999</c:v>
                </c:pt>
                <c:pt idx="44">
                  <c:v>0.82261709999999999</c:v>
                </c:pt>
                <c:pt idx="45">
                  <c:v>0.82156589999999996</c:v>
                </c:pt>
                <c:pt idx="46">
                  <c:v>0.82099979999999995</c:v>
                </c:pt>
                <c:pt idx="47">
                  <c:v>0.78588460000000004</c:v>
                </c:pt>
                <c:pt idx="48">
                  <c:v>0.77784810000000115</c:v>
                </c:pt>
                <c:pt idx="49">
                  <c:v>0.78242149999999999</c:v>
                </c:pt>
              </c:numCache>
            </c:numRef>
          </c:val>
          <c:smooth val="0"/>
        </c:ser>
        <c:ser>
          <c:idx val="4"/>
          <c:order val="1"/>
          <c:tx>
            <c:v>Single Males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status'!$E$52:$E$101</c:f>
              <c:numCache>
                <c:formatCode>General</c:formatCode>
                <c:ptCount val="50"/>
                <c:pt idx="0">
                  <c:v>0.73880770000000062</c:v>
                </c:pt>
                <c:pt idx="1">
                  <c:v>0.70754360000000005</c:v>
                </c:pt>
                <c:pt idx="2">
                  <c:v>0.72487120000000116</c:v>
                </c:pt>
                <c:pt idx="3">
                  <c:v>0.73539080000000101</c:v>
                </c:pt>
                <c:pt idx="4">
                  <c:v>0.73875790000000063</c:v>
                </c:pt>
                <c:pt idx="5">
                  <c:v>0.75334690000000004</c:v>
                </c:pt>
                <c:pt idx="6">
                  <c:v>0.75943959999999999</c:v>
                </c:pt>
                <c:pt idx="7">
                  <c:v>0.730659100000001</c:v>
                </c:pt>
                <c:pt idx="8">
                  <c:v>0.7290122999999995</c:v>
                </c:pt>
                <c:pt idx="9">
                  <c:v>0.69354919999999998</c:v>
                </c:pt>
                <c:pt idx="10">
                  <c:v>0.68838069999999996</c:v>
                </c:pt>
                <c:pt idx="11">
                  <c:v>0.70781059999999996</c:v>
                </c:pt>
                <c:pt idx="12">
                  <c:v>0.71408720000000003</c:v>
                </c:pt>
                <c:pt idx="13">
                  <c:v>0.66769450000000152</c:v>
                </c:pt>
                <c:pt idx="14">
                  <c:v>0.67862660000000152</c:v>
                </c:pt>
                <c:pt idx="15">
                  <c:v>0.69004510000000063</c:v>
                </c:pt>
                <c:pt idx="16">
                  <c:v>0.70926800000000001</c:v>
                </c:pt>
                <c:pt idx="17">
                  <c:v>0.73398540000000101</c:v>
                </c:pt>
                <c:pt idx="18">
                  <c:v>0.70958969999999999</c:v>
                </c:pt>
                <c:pt idx="19">
                  <c:v>0.69542619999999911</c:v>
                </c:pt>
                <c:pt idx="20">
                  <c:v>0.67226560000000102</c:v>
                </c:pt>
                <c:pt idx="21">
                  <c:v>0.64953609999999951</c:v>
                </c:pt>
                <c:pt idx="22">
                  <c:v>0.68012680000000003</c:v>
                </c:pt>
                <c:pt idx="23">
                  <c:v>0.69696939999999996</c:v>
                </c:pt>
                <c:pt idx="24">
                  <c:v>0.71281300000000003</c:v>
                </c:pt>
                <c:pt idx="25">
                  <c:v>0.71355829999999998</c:v>
                </c:pt>
                <c:pt idx="26">
                  <c:v>0.72847720000000005</c:v>
                </c:pt>
                <c:pt idx="27">
                  <c:v>0.74345079999999997</c:v>
                </c:pt>
                <c:pt idx="28">
                  <c:v>0.74095610000000001</c:v>
                </c:pt>
                <c:pt idx="29">
                  <c:v>0.71425079999999996</c:v>
                </c:pt>
                <c:pt idx="30">
                  <c:v>0.70196179999999997</c:v>
                </c:pt>
                <c:pt idx="31">
                  <c:v>0.69510740000000004</c:v>
                </c:pt>
                <c:pt idx="32">
                  <c:v>0.70945579999999997</c:v>
                </c:pt>
                <c:pt idx="33">
                  <c:v>0.72225839999999997</c:v>
                </c:pt>
                <c:pt idx="34">
                  <c:v>0.71588430000000003</c:v>
                </c:pt>
                <c:pt idx="35">
                  <c:v>0.72447309999999998</c:v>
                </c:pt>
                <c:pt idx="36">
                  <c:v>0.7374231</c:v>
                </c:pt>
                <c:pt idx="37">
                  <c:v>0.74789520000000165</c:v>
                </c:pt>
                <c:pt idx="38">
                  <c:v>0.74169610000000064</c:v>
                </c:pt>
                <c:pt idx="39">
                  <c:v>0.74091649999999998</c:v>
                </c:pt>
                <c:pt idx="40">
                  <c:v>0.71288850000000004</c:v>
                </c:pt>
                <c:pt idx="41">
                  <c:v>0.70750279999999899</c:v>
                </c:pt>
                <c:pt idx="42">
                  <c:v>0.68201860000000003</c:v>
                </c:pt>
                <c:pt idx="43">
                  <c:v>0.70470400000000089</c:v>
                </c:pt>
                <c:pt idx="44">
                  <c:v>0.7205395999999995</c:v>
                </c:pt>
                <c:pt idx="45">
                  <c:v>0.72264440000000141</c:v>
                </c:pt>
                <c:pt idx="46">
                  <c:v>0.71533069999999999</c:v>
                </c:pt>
                <c:pt idx="47">
                  <c:v>0.64950129999999995</c:v>
                </c:pt>
                <c:pt idx="48">
                  <c:v>0.64151979999999997</c:v>
                </c:pt>
                <c:pt idx="49">
                  <c:v>0.64662370000000113</c:v>
                </c:pt>
              </c:numCache>
            </c:numRef>
          </c:val>
          <c:smooth val="0"/>
        </c:ser>
        <c:ser>
          <c:idx val="5"/>
          <c:order val="2"/>
          <c:tx>
            <c:v>Divorced Males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status'!$E$102:$E$151</c:f>
              <c:numCache>
                <c:formatCode>General</c:formatCode>
                <c:ptCount val="50"/>
                <c:pt idx="0">
                  <c:v>0.69829600000000003</c:v>
                </c:pt>
                <c:pt idx="1">
                  <c:v>0.70418080000000005</c:v>
                </c:pt>
                <c:pt idx="2">
                  <c:v>0.77140730000000002</c:v>
                </c:pt>
                <c:pt idx="3">
                  <c:v>0.730844300000001</c:v>
                </c:pt>
                <c:pt idx="4">
                  <c:v>0.767378000000001</c:v>
                </c:pt>
                <c:pt idx="5">
                  <c:v>0.74658269999999949</c:v>
                </c:pt>
                <c:pt idx="6">
                  <c:v>0.76857220000000004</c:v>
                </c:pt>
                <c:pt idx="7">
                  <c:v>0.80270170000000063</c:v>
                </c:pt>
                <c:pt idx="8">
                  <c:v>0.76824430000000088</c:v>
                </c:pt>
                <c:pt idx="9">
                  <c:v>0.74280980000000141</c:v>
                </c:pt>
                <c:pt idx="10">
                  <c:v>0.7070921999999995</c:v>
                </c:pt>
                <c:pt idx="11">
                  <c:v>0.72239430000000004</c:v>
                </c:pt>
                <c:pt idx="12">
                  <c:v>0.7417788000000014</c:v>
                </c:pt>
                <c:pt idx="13">
                  <c:v>0.65682600000000102</c:v>
                </c:pt>
                <c:pt idx="14">
                  <c:v>0.67411160000000114</c:v>
                </c:pt>
                <c:pt idx="15">
                  <c:v>0.70714690000000002</c:v>
                </c:pt>
                <c:pt idx="16">
                  <c:v>0.73424210000000001</c:v>
                </c:pt>
                <c:pt idx="17">
                  <c:v>0.76875360000000115</c:v>
                </c:pt>
                <c:pt idx="18">
                  <c:v>0.74100870000000063</c:v>
                </c:pt>
                <c:pt idx="19">
                  <c:v>0.72825830000000003</c:v>
                </c:pt>
                <c:pt idx="20">
                  <c:v>0.704974400000001</c:v>
                </c:pt>
                <c:pt idx="21">
                  <c:v>0.68355299999999897</c:v>
                </c:pt>
                <c:pt idx="22">
                  <c:v>0.73788480000000101</c:v>
                </c:pt>
                <c:pt idx="23">
                  <c:v>0.73791640000000003</c:v>
                </c:pt>
                <c:pt idx="24">
                  <c:v>0.72267450000000089</c:v>
                </c:pt>
                <c:pt idx="25">
                  <c:v>0.7263577</c:v>
                </c:pt>
                <c:pt idx="26">
                  <c:v>0.74228300000000003</c:v>
                </c:pt>
                <c:pt idx="27">
                  <c:v>0.74194560000000165</c:v>
                </c:pt>
                <c:pt idx="28">
                  <c:v>0.75585270000000004</c:v>
                </c:pt>
                <c:pt idx="29">
                  <c:v>0.71809460000000114</c:v>
                </c:pt>
                <c:pt idx="30">
                  <c:v>0.72250209999999959</c:v>
                </c:pt>
                <c:pt idx="31">
                  <c:v>0.7024743</c:v>
                </c:pt>
                <c:pt idx="32">
                  <c:v>0.70702540000000114</c:v>
                </c:pt>
                <c:pt idx="33">
                  <c:v>0.73213680000000003</c:v>
                </c:pt>
                <c:pt idx="34">
                  <c:v>0.73750360000000004</c:v>
                </c:pt>
                <c:pt idx="35">
                  <c:v>0.736958000000001</c:v>
                </c:pt>
                <c:pt idx="36">
                  <c:v>0.74534659999999997</c:v>
                </c:pt>
                <c:pt idx="37">
                  <c:v>0.74809099999999995</c:v>
                </c:pt>
                <c:pt idx="38">
                  <c:v>0.75710540000000115</c:v>
                </c:pt>
                <c:pt idx="39">
                  <c:v>0.72452280000000002</c:v>
                </c:pt>
                <c:pt idx="40">
                  <c:v>0.71946860000000001</c:v>
                </c:pt>
                <c:pt idx="41">
                  <c:v>0.69533309999999959</c:v>
                </c:pt>
                <c:pt idx="42">
                  <c:v>0.71127660000000004</c:v>
                </c:pt>
                <c:pt idx="43">
                  <c:v>0.70953729999999959</c:v>
                </c:pt>
                <c:pt idx="44">
                  <c:v>0.70514370000000004</c:v>
                </c:pt>
                <c:pt idx="45">
                  <c:v>0.718765600000001</c:v>
                </c:pt>
                <c:pt idx="46">
                  <c:v>0.69521060000000001</c:v>
                </c:pt>
                <c:pt idx="47">
                  <c:v>0.6359442000000014</c:v>
                </c:pt>
                <c:pt idx="48">
                  <c:v>0.62025560000000102</c:v>
                </c:pt>
                <c:pt idx="49">
                  <c:v>0.63961290000000004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92992"/>
        <c:axId val="85099264"/>
      </c:lineChart>
      <c:catAx>
        <c:axId val="850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509926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5099264"/>
        <c:scaling>
          <c:orientation val="minMax"/>
          <c:max val="1"/>
          <c:min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5092992"/>
        <c:crosses val="autoZero"/>
        <c:crossBetween val="midCat"/>
        <c:majorUnit val="0.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v>Married Females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status'!$G$152:$G$201</c:f>
              <c:numCache>
                <c:formatCode>General</c:formatCode>
                <c:ptCount val="50"/>
                <c:pt idx="0">
                  <c:v>5.0146999999999997E-2</c:v>
                </c:pt>
                <c:pt idx="1">
                  <c:v>5.411780000000007E-2</c:v>
                </c:pt>
                <c:pt idx="2">
                  <c:v>5.0439400000000023E-2</c:v>
                </c:pt>
                <c:pt idx="3">
                  <c:v>4.7525800000000007E-2</c:v>
                </c:pt>
                <c:pt idx="4">
                  <c:v>4.5860300000000014E-2</c:v>
                </c:pt>
                <c:pt idx="5">
                  <c:v>4.8203700000000016E-2</c:v>
                </c:pt>
                <c:pt idx="6">
                  <c:v>5.0520700000000029E-2</c:v>
                </c:pt>
                <c:pt idx="7">
                  <c:v>4.9394000000000111E-2</c:v>
                </c:pt>
                <c:pt idx="8">
                  <c:v>5.8469500000000021E-2</c:v>
                </c:pt>
                <c:pt idx="9">
                  <c:v>6.239060000000015E-2</c:v>
                </c:pt>
                <c:pt idx="10">
                  <c:v>5.9037300000000043E-2</c:v>
                </c:pt>
                <c:pt idx="11">
                  <c:v>5.8705899999999978E-2</c:v>
                </c:pt>
                <c:pt idx="12">
                  <c:v>5.9398500000000132E-2</c:v>
                </c:pt>
                <c:pt idx="13">
                  <c:v>7.8811300000000029E-2</c:v>
                </c:pt>
                <c:pt idx="14">
                  <c:v>7.7083200000000129E-2</c:v>
                </c:pt>
                <c:pt idx="15">
                  <c:v>7.2218999999999992E-2</c:v>
                </c:pt>
                <c:pt idx="16">
                  <c:v>6.7941000000000029E-2</c:v>
                </c:pt>
                <c:pt idx="17">
                  <c:v>7.1085799999999977E-2</c:v>
                </c:pt>
                <c:pt idx="18">
                  <c:v>7.1895799999999954E-2</c:v>
                </c:pt>
                <c:pt idx="19">
                  <c:v>7.6294399999999984E-2</c:v>
                </c:pt>
                <c:pt idx="20">
                  <c:v>8.6173799999999967E-2</c:v>
                </c:pt>
                <c:pt idx="21">
                  <c:v>8.6948600000000029E-2</c:v>
                </c:pt>
                <c:pt idx="22">
                  <c:v>8.1945600000000049E-2</c:v>
                </c:pt>
                <c:pt idx="23">
                  <c:v>7.9262500000000125E-2</c:v>
                </c:pt>
                <c:pt idx="24">
                  <c:v>7.6352800000000012E-2</c:v>
                </c:pt>
                <c:pt idx="25">
                  <c:v>7.5466000000000158E-2</c:v>
                </c:pt>
                <c:pt idx="26">
                  <c:v>7.1030999999999983E-2</c:v>
                </c:pt>
                <c:pt idx="27">
                  <c:v>7.1137100000000064E-2</c:v>
                </c:pt>
                <c:pt idx="28">
                  <c:v>7.3217000000000004E-2</c:v>
                </c:pt>
                <c:pt idx="29">
                  <c:v>7.5908399999999987E-2</c:v>
                </c:pt>
                <c:pt idx="30">
                  <c:v>7.8217399999999992E-2</c:v>
                </c:pt>
                <c:pt idx="31">
                  <c:v>7.6068000000000024E-2</c:v>
                </c:pt>
                <c:pt idx="32">
                  <c:v>8.2436100000000012E-2</c:v>
                </c:pt>
                <c:pt idx="33">
                  <c:v>8.5436400000000023E-2</c:v>
                </c:pt>
                <c:pt idx="34">
                  <c:v>8.0178700000000006E-2</c:v>
                </c:pt>
                <c:pt idx="35">
                  <c:v>7.6260699999999973E-2</c:v>
                </c:pt>
                <c:pt idx="36">
                  <c:v>7.4987100000000029E-2</c:v>
                </c:pt>
                <c:pt idx="37">
                  <c:v>7.2198500000000082E-2</c:v>
                </c:pt>
                <c:pt idx="38">
                  <c:v>7.1886000000000033E-2</c:v>
                </c:pt>
                <c:pt idx="39">
                  <c:v>7.368180000000002E-2</c:v>
                </c:pt>
                <c:pt idx="40">
                  <c:v>7.8864900000000113E-2</c:v>
                </c:pt>
                <c:pt idx="41">
                  <c:v>7.6626799999999995E-2</c:v>
                </c:pt>
                <c:pt idx="42">
                  <c:v>7.374639999999999E-2</c:v>
                </c:pt>
                <c:pt idx="43">
                  <c:v>6.7953299999999994E-2</c:v>
                </c:pt>
                <c:pt idx="44">
                  <c:v>7.4452600000000244E-2</c:v>
                </c:pt>
                <c:pt idx="45">
                  <c:v>7.1992700000000034E-2</c:v>
                </c:pt>
                <c:pt idx="46">
                  <c:v>6.9800800000000024E-2</c:v>
                </c:pt>
                <c:pt idx="47">
                  <c:v>8.3955700000000133E-2</c:v>
                </c:pt>
                <c:pt idx="48">
                  <c:v>8.8669200000000045E-2</c:v>
                </c:pt>
                <c:pt idx="49">
                  <c:v>8.2361400000000029E-2</c:v>
                </c:pt>
              </c:numCache>
            </c:numRef>
          </c:val>
          <c:smooth val="0"/>
        </c:ser>
        <c:ser>
          <c:idx val="4"/>
          <c:order val="1"/>
          <c:tx>
            <c:v>Single Females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status'!$G$202:$G$251</c:f>
              <c:numCache>
                <c:formatCode>General</c:formatCode>
                <c:ptCount val="50"/>
                <c:pt idx="0">
                  <c:v>6.3046999999999964E-2</c:v>
                </c:pt>
                <c:pt idx="1">
                  <c:v>6.7102000000000023E-2</c:v>
                </c:pt>
                <c:pt idx="2">
                  <c:v>5.8117900000000104E-2</c:v>
                </c:pt>
                <c:pt idx="3">
                  <c:v>5.687310000000001E-2</c:v>
                </c:pt>
                <c:pt idx="4">
                  <c:v>4.4412100000000163E-2</c:v>
                </c:pt>
                <c:pt idx="5">
                  <c:v>5.1930200000000037E-2</c:v>
                </c:pt>
                <c:pt idx="6">
                  <c:v>5.6529199999999946E-2</c:v>
                </c:pt>
                <c:pt idx="7">
                  <c:v>6.2044699999999994E-2</c:v>
                </c:pt>
                <c:pt idx="8">
                  <c:v>6.2848999999999933E-2</c:v>
                </c:pt>
                <c:pt idx="9">
                  <c:v>7.0818300000000028E-2</c:v>
                </c:pt>
                <c:pt idx="10">
                  <c:v>7.2208400000000089E-2</c:v>
                </c:pt>
                <c:pt idx="11">
                  <c:v>7.1708300000000072E-2</c:v>
                </c:pt>
                <c:pt idx="12">
                  <c:v>7.1694099999999983E-2</c:v>
                </c:pt>
                <c:pt idx="13">
                  <c:v>8.4299800000000064E-2</c:v>
                </c:pt>
                <c:pt idx="14">
                  <c:v>9.4239400000000043E-2</c:v>
                </c:pt>
                <c:pt idx="15">
                  <c:v>9.0200700000000009E-2</c:v>
                </c:pt>
                <c:pt idx="16">
                  <c:v>9.0674200000000024E-2</c:v>
                </c:pt>
                <c:pt idx="17">
                  <c:v>8.8907800000000162E-2</c:v>
                </c:pt>
                <c:pt idx="18">
                  <c:v>8.6989500000000011E-2</c:v>
                </c:pt>
                <c:pt idx="19">
                  <c:v>9.1407199999999994E-2</c:v>
                </c:pt>
                <c:pt idx="20">
                  <c:v>0.10516449999999999</c:v>
                </c:pt>
                <c:pt idx="21">
                  <c:v>0.11524659999999999</c:v>
                </c:pt>
                <c:pt idx="22">
                  <c:v>0.10074360000000016</c:v>
                </c:pt>
                <c:pt idx="23">
                  <c:v>9.4486700000000007E-2</c:v>
                </c:pt>
                <c:pt idx="24">
                  <c:v>9.4976700000000025E-2</c:v>
                </c:pt>
                <c:pt idx="25">
                  <c:v>9.5857600000000098E-2</c:v>
                </c:pt>
                <c:pt idx="26">
                  <c:v>7.6415199999999905E-2</c:v>
                </c:pt>
                <c:pt idx="27">
                  <c:v>8.7505000000000027E-2</c:v>
                </c:pt>
                <c:pt idx="28">
                  <c:v>8.9976500000000043E-2</c:v>
                </c:pt>
                <c:pt idx="29">
                  <c:v>9.2524600000000068E-2</c:v>
                </c:pt>
                <c:pt idx="30">
                  <c:v>8.8198200000000004E-2</c:v>
                </c:pt>
                <c:pt idx="31">
                  <c:v>9.3342600000000053E-2</c:v>
                </c:pt>
                <c:pt idx="32">
                  <c:v>9.4793100000000075E-2</c:v>
                </c:pt>
                <c:pt idx="33">
                  <c:v>9.0308100000000002E-2</c:v>
                </c:pt>
                <c:pt idx="34">
                  <c:v>8.0379100000000009E-2</c:v>
                </c:pt>
                <c:pt idx="35">
                  <c:v>8.8566500000000228E-2</c:v>
                </c:pt>
                <c:pt idx="36">
                  <c:v>8.4359800000000068E-2</c:v>
                </c:pt>
                <c:pt idx="37">
                  <c:v>7.8220500000000026E-2</c:v>
                </c:pt>
                <c:pt idx="38">
                  <c:v>8.138769999999998E-2</c:v>
                </c:pt>
                <c:pt idx="39">
                  <c:v>8.3220700000000064E-2</c:v>
                </c:pt>
                <c:pt idx="40">
                  <c:v>9.2110900000000009E-2</c:v>
                </c:pt>
                <c:pt idx="41">
                  <c:v>9.2794200000000063E-2</c:v>
                </c:pt>
                <c:pt idx="42">
                  <c:v>9.170160000000005E-2</c:v>
                </c:pt>
                <c:pt idx="43">
                  <c:v>9.3997600000000028E-2</c:v>
                </c:pt>
                <c:pt idx="44">
                  <c:v>8.974370000000001E-2</c:v>
                </c:pt>
                <c:pt idx="45">
                  <c:v>8.3542100000000022E-2</c:v>
                </c:pt>
                <c:pt idx="46">
                  <c:v>8.044140000000001E-2</c:v>
                </c:pt>
                <c:pt idx="47">
                  <c:v>0.1017630000000002</c:v>
                </c:pt>
                <c:pt idx="48">
                  <c:v>0.11129630000000013</c:v>
                </c:pt>
                <c:pt idx="49">
                  <c:v>0.11056270000000012</c:v>
                </c:pt>
              </c:numCache>
            </c:numRef>
          </c:val>
          <c:smooth val="0"/>
        </c:ser>
        <c:ser>
          <c:idx val="5"/>
          <c:order val="2"/>
          <c:tx>
            <c:v>Divorced Females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status'!$G$252:$G$301</c:f>
              <c:numCache>
                <c:formatCode>General</c:formatCode>
                <c:ptCount val="50"/>
                <c:pt idx="0">
                  <c:v>8.3476500000000065E-2</c:v>
                </c:pt>
                <c:pt idx="1">
                  <c:v>8.8736400000000271E-2</c:v>
                </c:pt>
                <c:pt idx="2">
                  <c:v>7.8222699999999992E-2</c:v>
                </c:pt>
                <c:pt idx="3">
                  <c:v>8.5037600000000046E-2</c:v>
                </c:pt>
                <c:pt idx="4">
                  <c:v>5.6165799999999926E-2</c:v>
                </c:pt>
                <c:pt idx="5">
                  <c:v>6.3588900000000073E-2</c:v>
                </c:pt>
                <c:pt idx="6">
                  <c:v>6.3258000000000036E-2</c:v>
                </c:pt>
                <c:pt idx="7">
                  <c:v>6.1777200000000101E-2</c:v>
                </c:pt>
                <c:pt idx="8">
                  <c:v>8.2703800000000008E-2</c:v>
                </c:pt>
                <c:pt idx="9">
                  <c:v>9.4553800000000257E-2</c:v>
                </c:pt>
                <c:pt idx="10">
                  <c:v>8.5864700000000044E-2</c:v>
                </c:pt>
                <c:pt idx="11">
                  <c:v>7.8275199999999975E-2</c:v>
                </c:pt>
                <c:pt idx="12">
                  <c:v>7.4695600000000195E-2</c:v>
                </c:pt>
                <c:pt idx="13">
                  <c:v>0.10698969999999997</c:v>
                </c:pt>
                <c:pt idx="14">
                  <c:v>9.6711400000000003E-2</c:v>
                </c:pt>
                <c:pt idx="15">
                  <c:v>0.10250930000000003</c:v>
                </c:pt>
                <c:pt idx="16">
                  <c:v>9.3546500000000199E-2</c:v>
                </c:pt>
                <c:pt idx="17">
                  <c:v>8.4405600000000094E-2</c:v>
                </c:pt>
                <c:pt idx="18">
                  <c:v>8.8177100000000008E-2</c:v>
                </c:pt>
                <c:pt idx="19">
                  <c:v>8.7004900000000066E-2</c:v>
                </c:pt>
                <c:pt idx="20">
                  <c:v>0.10257760000000006</c:v>
                </c:pt>
                <c:pt idx="21">
                  <c:v>0.12038470000000009</c:v>
                </c:pt>
                <c:pt idx="22">
                  <c:v>0.10160040000000006</c:v>
                </c:pt>
                <c:pt idx="23">
                  <c:v>0.10550569999999992</c:v>
                </c:pt>
                <c:pt idx="24">
                  <c:v>0.10193310000000011</c:v>
                </c:pt>
                <c:pt idx="25">
                  <c:v>9.7184400000000018E-2</c:v>
                </c:pt>
                <c:pt idx="26">
                  <c:v>7.8622599999999987E-2</c:v>
                </c:pt>
                <c:pt idx="27">
                  <c:v>8.4111800000000028E-2</c:v>
                </c:pt>
                <c:pt idx="28">
                  <c:v>8.0648700000000018E-2</c:v>
                </c:pt>
                <c:pt idx="29">
                  <c:v>9.1254400000000221E-2</c:v>
                </c:pt>
                <c:pt idx="30">
                  <c:v>9.6393599999999968E-2</c:v>
                </c:pt>
                <c:pt idx="31">
                  <c:v>8.7284300000000023E-2</c:v>
                </c:pt>
                <c:pt idx="32">
                  <c:v>9.0361200000000003E-2</c:v>
                </c:pt>
                <c:pt idx="33">
                  <c:v>7.8689100000000067E-2</c:v>
                </c:pt>
                <c:pt idx="34">
                  <c:v>8.0161500000000024E-2</c:v>
                </c:pt>
                <c:pt idx="35">
                  <c:v>8.4089200000000031E-2</c:v>
                </c:pt>
                <c:pt idx="36">
                  <c:v>7.4506100000000033E-2</c:v>
                </c:pt>
                <c:pt idx="37">
                  <c:v>6.355030000000006E-2</c:v>
                </c:pt>
                <c:pt idx="38">
                  <c:v>6.5268499999999979E-2</c:v>
                </c:pt>
                <c:pt idx="39">
                  <c:v>7.1436499999999931E-2</c:v>
                </c:pt>
                <c:pt idx="40">
                  <c:v>8.3177200000000021E-2</c:v>
                </c:pt>
                <c:pt idx="41">
                  <c:v>8.4454600000000046E-2</c:v>
                </c:pt>
                <c:pt idx="42">
                  <c:v>8.1201100000000012E-2</c:v>
                </c:pt>
                <c:pt idx="43">
                  <c:v>6.9927399999999973E-2</c:v>
                </c:pt>
                <c:pt idx="44">
                  <c:v>7.5388200000000113E-2</c:v>
                </c:pt>
                <c:pt idx="45">
                  <c:v>7.9391200000000106E-2</c:v>
                </c:pt>
                <c:pt idx="46">
                  <c:v>7.3287199999999997E-2</c:v>
                </c:pt>
                <c:pt idx="47">
                  <c:v>0.10288829999999995</c:v>
                </c:pt>
                <c:pt idx="48">
                  <c:v>0.10596010000000011</c:v>
                </c:pt>
                <c:pt idx="49">
                  <c:v>9.9617000000000067E-2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93664"/>
        <c:axId val="86195584"/>
      </c:lineChart>
      <c:catAx>
        <c:axId val="8619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61955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6195584"/>
        <c:scaling>
          <c:orientation val="minMax"/>
          <c:max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6193664"/>
        <c:crosses val="autoZero"/>
        <c:crossBetween val="midCat"/>
        <c:majorUnit val="0.05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v>Married Males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status'!$G$2:$G$51</c:f>
              <c:numCache>
                <c:formatCode>General</c:formatCode>
                <c:ptCount val="50"/>
                <c:pt idx="0">
                  <c:v>7.9240199999999983E-2</c:v>
                </c:pt>
                <c:pt idx="1">
                  <c:v>8.1154100000000048E-2</c:v>
                </c:pt>
                <c:pt idx="2">
                  <c:v>6.9418100000000094E-2</c:v>
                </c:pt>
                <c:pt idx="3">
                  <c:v>6.3262700000000019E-2</c:v>
                </c:pt>
                <c:pt idx="4">
                  <c:v>5.5507800000000003E-2</c:v>
                </c:pt>
                <c:pt idx="5">
                  <c:v>5.5794600000000152E-2</c:v>
                </c:pt>
                <c:pt idx="6">
                  <c:v>5.6671299999999966E-2</c:v>
                </c:pt>
                <c:pt idx="7">
                  <c:v>5.4099900000000124E-2</c:v>
                </c:pt>
                <c:pt idx="8">
                  <c:v>6.2849099999999991E-2</c:v>
                </c:pt>
                <c:pt idx="9">
                  <c:v>7.4304100000000095E-2</c:v>
                </c:pt>
                <c:pt idx="10">
                  <c:v>6.8410700000000074E-2</c:v>
                </c:pt>
                <c:pt idx="11">
                  <c:v>6.5872199999999936E-2</c:v>
                </c:pt>
                <c:pt idx="12">
                  <c:v>6.8475899999999909E-2</c:v>
                </c:pt>
                <c:pt idx="13">
                  <c:v>0.10263089999999997</c:v>
                </c:pt>
                <c:pt idx="14">
                  <c:v>8.7701100000000004E-2</c:v>
                </c:pt>
                <c:pt idx="15">
                  <c:v>7.7454099999999984E-2</c:v>
                </c:pt>
                <c:pt idx="16">
                  <c:v>7.6258200000000054E-2</c:v>
                </c:pt>
                <c:pt idx="17">
                  <c:v>6.782429999999999E-2</c:v>
                </c:pt>
                <c:pt idx="18">
                  <c:v>7.9767600000000244E-2</c:v>
                </c:pt>
                <c:pt idx="19">
                  <c:v>8.2854300000000242E-2</c:v>
                </c:pt>
                <c:pt idx="20">
                  <c:v>0.10027499999999989</c:v>
                </c:pt>
                <c:pt idx="21">
                  <c:v>0.11511610000000012</c:v>
                </c:pt>
                <c:pt idx="22">
                  <c:v>8.8348400000000021E-2</c:v>
                </c:pt>
                <c:pt idx="23">
                  <c:v>7.9229900000000089E-2</c:v>
                </c:pt>
                <c:pt idx="24">
                  <c:v>8.3677900000000263E-2</c:v>
                </c:pt>
                <c:pt idx="25">
                  <c:v>7.8138900000000011E-2</c:v>
                </c:pt>
                <c:pt idx="26">
                  <c:v>7.190129999999996E-2</c:v>
                </c:pt>
                <c:pt idx="27">
                  <c:v>6.8341899999999955E-2</c:v>
                </c:pt>
                <c:pt idx="28">
                  <c:v>7.0043500000000036E-2</c:v>
                </c:pt>
                <c:pt idx="29">
                  <c:v>8.2340799999999992E-2</c:v>
                </c:pt>
                <c:pt idx="30">
                  <c:v>8.8239800000000063E-2</c:v>
                </c:pt>
                <c:pt idx="31">
                  <c:v>8.7337400000000023E-2</c:v>
                </c:pt>
                <c:pt idx="32">
                  <c:v>7.5628299999999982E-2</c:v>
                </c:pt>
                <c:pt idx="33">
                  <c:v>6.6534699999999961E-2</c:v>
                </c:pt>
                <c:pt idx="34">
                  <c:v>6.6496299999999994E-2</c:v>
                </c:pt>
                <c:pt idx="35">
                  <c:v>5.9795700000000035E-2</c:v>
                </c:pt>
                <c:pt idx="36">
                  <c:v>5.970960000000014E-2</c:v>
                </c:pt>
                <c:pt idx="37">
                  <c:v>5.5646100000000025E-2</c:v>
                </c:pt>
                <c:pt idx="38">
                  <c:v>5.1713200000000112E-2</c:v>
                </c:pt>
                <c:pt idx="39">
                  <c:v>5.9140399999999982E-2</c:v>
                </c:pt>
                <c:pt idx="40">
                  <c:v>7.13396000000001E-2</c:v>
                </c:pt>
                <c:pt idx="41">
                  <c:v>6.9078299999999954E-2</c:v>
                </c:pt>
                <c:pt idx="42">
                  <c:v>6.3408499999999993E-2</c:v>
                </c:pt>
                <c:pt idx="43">
                  <c:v>6.1759499999999974E-2</c:v>
                </c:pt>
                <c:pt idx="44">
                  <c:v>6.0843900000000103E-2</c:v>
                </c:pt>
                <c:pt idx="45">
                  <c:v>6.1021700000000068E-2</c:v>
                </c:pt>
                <c:pt idx="46">
                  <c:v>5.9531000000000014E-2</c:v>
                </c:pt>
                <c:pt idx="47">
                  <c:v>9.0876700000000032E-2</c:v>
                </c:pt>
                <c:pt idx="48">
                  <c:v>9.8986500000000005E-2</c:v>
                </c:pt>
                <c:pt idx="49">
                  <c:v>8.7546500000000027E-2</c:v>
                </c:pt>
              </c:numCache>
            </c:numRef>
          </c:val>
          <c:smooth val="0"/>
        </c:ser>
        <c:ser>
          <c:idx val="4"/>
          <c:order val="1"/>
          <c:tx>
            <c:v>Single Males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status'!$G$52:$G$101</c:f>
              <c:numCache>
                <c:formatCode>General</c:formatCode>
                <c:ptCount val="50"/>
                <c:pt idx="0">
                  <c:v>0.11717000000000002</c:v>
                </c:pt>
                <c:pt idx="1">
                  <c:v>0.13780809999999999</c:v>
                </c:pt>
                <c:pt idx="2">
                  <c:v>0.11666549999999999</c:v>
                </c:pt>
                <c:pt idx="3">
                  <c:v>0.10393529999999999</c:v>
                </c:pt>
                <c:pt idx="4">
                  <c:v>0.10138230000000004</c:v>
                </c:pt>
                <c:pt idx="5">
                  <c:v>8.8733000000000048E-2</c:v>
                </c:pt>
                <c:pt idx="6">
                  <c:v>8.0585900000000044E-2</c:v>
                </c:pt>
                <c:pt idx="7">
                  <c:v>8.3530900000000199E-2</c:v>
                </c:pt>
                <c:pt idx="8">
                  <c:v>9.1522200000000026E-2</c:v>
                </c:pt>
                <c:pt idx="9">
                  <c:v>0.12409789999999998</c:v>
                </c:pt>
                <c:pt idx="10">
                  <c:v>0.12097550000000012</c:v>
                </c:pt>
                <c:pt idx="11">
                  <c:v>0.11584179999999998</c:v>
                </c:pt>
                <c:pt idx="12">
                  <c:v>0.10456639999999996</c:v>
                </c:pt>
                <c:pt idx="13">
                  <c:v>0.15681610000000032</c:v>
                </c:pt>
                <c:pt idx="14">
                  <c:v>0.13835780000000009</c:v>
                </c:pt>
                <c:pt idx="15">
                  <c:v>0.13460550000000002</c:v>
                </c:pt>
                <c:pt idx="16">
                  <c:v>0.11582720000000002</c:v>
                </c:pt>
                <c:pt idx="17">
                  <c:v>0.11176390000000012</c:v>
                </c:pt>
                <c:pt idx="18">
                  <c:v>0.12842909999999996</c:v>
                </c:pt>
                <c:pt idx="19">
                  <c:v>0.13468740000000001</c:v>
                </c:pt>
                <c:pt idx="20">
                  <c:v>0.1675257</c:v>
                </c:pt>
                <c:pt idx="21">
                  <c:v>0.18539160000000021</c:v>
                </c:pt>
                <c:pt idx="22">
                  <c:v>0.14902750000000001</c:v>
                </c:pt>
                <c:pt idx="23">
                  <c:v>0.12885840000000004</c:v>
                </c:pt>
                <c:pt idx="24">
                  <c:v>0.12764739999999999</c:v>
                </c:pt>
                <c:pt idx="25">
                  <c:v>0.12611220000000001</c:v>
                </c:pt>
                <c:pt idx="26">
                  <c:v>0.11472220000000018</c:v>
                </c:pt>
                <c:pt idx="27">
                  <c:v>0.10224090000000009</c:v>
                </c:pt>
                <c:pt idx="28">
                  <c:v>0.10592370000000011</c:v>
                </c:pt>
                <c:pt idx="29">
                  <c:v>0.12812129999999997</c:v>
                </c:pt>
                <c:pt idx="30">
                  <c:v>0.14210260000000008</c:v>
                </c:pt>
                <c:pt idx="31">
                  <c:v>0.14015299999999997</c:v>
                </c:pt>
                <c:pt idx="32">
                  <c:v>0.12049890000000009</c:v>
                </c:pt>
                <c:pt idx="33">
                  <c:v>0.10548299999999998</c:v>
                </c:pt>
                <c:pt idx="34">
                  <c:v>0.11433339999999988</c:v>
                </c:pt>
                <c:pt idx="35">
                  <c:v>0.10103870000000006</c:v>
                </c:pt>
                <c:pt idx="36">
                  <c:v>9.2631700000000011E-2</c:v>
                </c:pt>
                <c:pt idx="37">
                  <c:v>8.092690000000019E-2</c:v>
                </c:pt>
                <c:pt idx="38">
                  <c:v>9.2686400000000058E-2</c:v>
                </c:pt>
                <c:pt idx="39">
                  <c:v>9.2617500000000033E-2</c:v>
                </c:pt>
                <c:pt idx="40">
                  <c:v>0.10852420000000014</c:v>
                </c:pt>
                <c:pt idx="41">
                  <c:v>0.10722700000000009</c:v>
                </c:pt>
                <c:pt idx="42">
                  <c:v>0.11706739999999988</c:v>
                </c:pt>
                <c:pt idx="43">
                  <c:v>9.5180300000000023E-2</c:v>
                </c:pt>
                <c:pt idx="44">
                  <c:v>9.3879600000000063E-2</c:v>
                </c:pt>
                <c:pt idx="45">
                  <c:v>9.5812800000000045E-2</c:v>
                </c:pt>
                <c:pt idx="46">
                  <c:v>9.7860600000000006E-2</c:v>
                </c:pt>
                <c:pt idx="47">
                  <c:v>0.14989320000000034</c:v>
                </c:pt>
                <c:pt idx="48">
                  <c:v>0.15873260000000025</c:v>
                </c:pt>
                <c:pt idx="49">
                  <c:v>0.14339570000000001</c:v>
                </c:pt>
              </c:numCache>
            </c:numRef>
          </c:val>
          <c:smooth val="0"/>
        </c:ser>
        <c:ser>
          <c:idx val="5"/>
          <c:order val="2"/>
          <c:tx>
            <c:v>Divorced Males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marital status'!$C$202:$C$251</c:f>
              <c:numCache>
                <c:formatCode>General</c:formatCod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numCache>
            </c:numRef>
          </c:cat>
          <c:val>
            <c:numRef>
              <c:f>'by marital status'!$G$102:$G$151</c:f>
              <c:numCache>
                <c:formatCode>General</c:formatCode>
                <c:ptCount val="50"/>
                <c:pt idx="0">
                  <c:v>0.17384540000000023</c:v>
                </c:pt>
                <c:pt idx="1">
                  <c:v>0.145374</c:v>
                </c:pt>
                <c:pt idx="2">
                  <c:v>0.12318640000000014</c:v>
                </c:pt>
                <c:pt idx="3">
                  <c:v>0.15339820000000037</c:v>
                </c:pt>
                <c:pt idx="4">
                  <c:v>8.7546900000000025E-2</c:v>
                </c:pt>
                <c:pt idx="5">
                  <c:v>0.1141146999999999</c:v>
                </c:pt>
                <c:pt idx="6">
                  <c:v>8.4644200000000044E-2</c:v>
                </c:pt>
                <c:pt idx="7">
                  <c:v>8.1930800000000095E-2</c:v>
                </c:pt>
                <c:pt idx="8">
                  <c:v>0.10492259999999999</c:v>
                </c:pt>
                <c:pt idx="9">
                  <c:v>0.12254140000000002</c:v>
                </c:pt>
                <c:pt idx="10">
                  <c:v>0.12566900000000003</c:v>
                </c:pt>
                <c:pt idx="11">
                  <c:v>0.11206859999999995</c:v>
                </c:pt>
                <c:pt idx="12">
                  <c:v>0.10899530000000013</c:v>
                </c:pt>
                <c:pt idx="13">
                  <c:v>0.16289869999999995</c:v>
                </c:pt>
                <c:pt idx="14">
                  <c:v>0.15623080000000025</c:v>
                </c:pt>
                <c:pt idx="15">
                  <c:v>0.14355209999999996</c:v>
                </c:pt>
                <c:pt idx="16">
                  <c:v>0.11962660000000024</c:v>
                </c:pt>
                <c:pt idx="17">
                  <c:v>9.8138600000000048E-2</c:v>
                </c:pt>
                <c:pt idx="18">
                  <c:v>0.11948619999999999</c:v>
                </c:pt>
                <c:pt idx="19">
                  <c:v>0.12869940000000021</c:v>
                </c:pt>
                <c:pt idx="20">
                  <c:v>0.15500150000000001</c:v>
                </c:pt>
                <c:pt idx="21">
                  <c:v>0.17450730000000031</c:v>
                </c:pt>
                <c:pt idx="22">
                  <c:v>0.12994740000000043</c:v>
                </c:pt>
                <c:pt idx="23">
                  <c:v>0.13874420000000029</c:v>
                </c:pt>
                <c:pt idx="24">
                  <c:v>0.12793900000000025</c:v>
                </c:pt>
                <c:pt idx="25">
                  <c:v>0.12646970000000021</c:v>
                </c:pt>
                <c:pt idx="26">
                  <c:v>0.10644609999999999</c:v>
                </c:pt>
                <c:pt idx="27">
                  <c:v>0.1108268</c:v>
                </c:pt>
                <c:pt idx="28">
                  <c:v>0.10449620000000008</c:v>
                </c:pt>
                <c:pt idx="29">
                  <c:v>0.13298880000000021</c:v>
                </c:pt>
                <c:pt idx="30">
                  <c:v>0.13565779999999988</c:v>
                </c:pt>
                <c:pt idx="31">
                  <c:v>0.13441080000000027</c:v>
                </c:pt>
                <c:pt idx="32">
                  <c:v>0.11496129999999993</c:v>
                </c:pt>
                <c:pt idx="33">
                  <c:v>0.10385460000000002</c:v>
                </c:pt>
                <c:pt idx="34">
                  <c:v>9.1874000000000025E-2</c:v>
                </c:pt>
                <c:pt idx="35">
                  <c:v>9.0750100000000028E-2</c:v>
                </c:pt>
                <c:pt idx="36">
                  <c:v>8.429250000000002E-2</c:v>
                </c:pt>
                <c:pt idx="37">
                  <c:v>7.1418700000000099E-2</c:v>
                </c:pt>
                <c:pt idx="38">
                  <c:v>6.9278699999999929E-2</c:v>
                </c:pt>
                <c:pt idx="39">
                  <c:v>7.6918500000000001E-2</c:v>
                </c:pt>
                <c:pt idx="40">
                  <c:v>9.5432799999999998E-2</c:v>
                </c:pt>
                <c:pt idx="41">
                  <c:v>0.10328369999999999</c:v>
                </c:pt>
                <c:pt idx="42">
                  <c:v>9.3946300000000135E-2</c:v>
                </c:pt>
                <c:pt idx="43">
                  <c:v>8.5937200000000033E-2</c:v>
                </c:pt>
                <c:pt idx="44">
                  <c:v>9.1561500000000046E-2</c:v>
                </c:pt>
                <c:pt idx="45">
                  <c:v>7.9062200000000124E-2</c:v>
                </c:pt>
                <c:pt idx="46">
                  <c:v>8.903580000000022E-2</c:v>
                </c:pt>
                <c:pt idx="47">
                  <c:v>0.14191790000000037</c:v>
                </c:pt>
                <c:pt idx="48">
                  <c:v>0.15782990000000019</c:v>
                </c:pt>
                <c:pt idx="49">
                  <c:v>0.12868089999999988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45376"/>
        <c:axId val="86247296"/>
      </c:lineChart>
      <c:catAx>
        <c:axId val="862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62472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6247296"/>
        <c:scaling>
          <c:orientation val="minMax"/>
          <c:max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6245376"/>
        <c:crosses val="autoZero"/>
        <c:crossBetween val="midCat"/>
        <c:majorUnit val="0.05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Married </a:t>
            </a:r>
            <a:r>
              <a:rPr lang="en-CA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Female</a:t>
            </a:r>
            <a:endParaRPr lang="en-CA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5012700742915611"/>
          <c:y val="1.367372637308710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164261931187707E-2"/>
          <c:y val="8.1566068515497928E-2"/>
          <c:w val="0.93784683684794667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Born 1925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non-married'!$E$216:$E$259</c:f>
              <c:numCache>
                <c:formatCode>General</c:formatCode>
                <c:ptCount val="44"/>
                <c:pt idx="13">
                  <c:v>0.25892880000000051</c:v>
                </c:pt>
                <c:pt idx="14">
                  <c:v>0.28913370000000005</c:v>
                </c:pt>
                <c:pt idx="15">
                  <c:v>0.32887380000000077</c:v>
                </c:pt>
                <c:pt idx="16">
                  <c:v>0.32151830000000053</c:v>
                </c:pt>
                <c:pt idx="17">
                  <c:v>0.34793620000000008</c:v>
                </c:pt>
                <c:pt idx="18">
                  <c:v>0.36366740000000031</c:v>
                </c:pt>
                <c:pt idx="19">
                  <c:v>0.39469310000000002</c:v>
                </c:pt>
                <c:pt idx="20">
                  <c:v>0.41074509999999997</c:v>
                </c:pt>
                <c:pt idx="21">
                  <c:v>0.41780810000000052</c:v>
                </c:pt>
                <c:pt idx="22">
                  <c:v>0.42582030000000065</c:v>
                </c:pt>
                <c:pt idx="23">
                  <c:v>0.43499950000000032</c:v>
                </c:pt>
                <c:pt idx="24">
                  <c:v>0.44994210000000001</c:v>
                </c:pt>
                <c:pt idx="25">
                  <c:v>0.46348010000000045</c:v>
                </c:pt>
                <c:pt idx="26">
                  <c:v>0.46050250000000031</c:v>
                </c:pt>
                <c:pt idx="27">
                  <c:v>0.4401968</c:v>
                </c:pt>
                <c:pt idx="28">
                  <c:v>0.43913920000000001</c:v>
                </c:pt>
                <c:pt idx="29">
                  <c:v>0.42737000000000064</c:v>
                </c:pt>
                <c:pt idx="30">
                  <c:v>0.42571350000000002</c:v>
                </c:pt>
                <c:pt idx="31">
                  <c:v>0.4216956</c:v>
                </c:pt>
                <c:pt idx="32">
                  <c:v>0.43608730000000046</c:v>
                </c:pt>
                <c:pt idx="33">
                  <c:v>0.41705580000000031</c:v>
                </c:pt>
                <c:pt idx="34">
                  <c:v>0.40615600000000002</c:v>
                </c:pt>
                <c:pt idx="35">
                  <c:v>0.36410080000000039</c:v>
                </c:pt>
                <c:pt idx="36">
                  <c:v>0.34799000000000002</c:v>
                </c:pt>
                <c:pt idx="37">
                  <c:v>0.34371890000000038</c:v>
                </c:pt>
                <c:pt idx="38">
                  <c:v>0.33229430000000032</c:v>
                </c:pt>
                <c:pt idx="39">
                  <c:v>0.27696360000000031</c:v>
                </c:pt>
                <c:pt idx="40">
                  <c:v>0.24080640000000023</c:v>
                </c:pt>
                <c:pt idx="41">
                  <c:v>0.18793120000000033</c:v>
                </c:pt>
                <c:pt idx="42">
                  <c:v>0.18690560000000025</c:v>
                </c:pt>
                <c:pt idx="43">
                  <c:v>0.13426150000000001</c:v>
                </c:pt>
              </c:numCache>
            </c:numRef>
          </c:val>
          <c:smooth val="0"/>
        </c:ser>
        <c:ser>
          <c:idx val="0"/>
          <c:order val="1"/>
          <c:tx>
            <c:v>Born 1935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non-married'!$E$260:$E$303</c:f>
              <c:numCache>
                <c:formatCode>General</c:formatCode>
                <c:ptCount val="44"/>
                <c:pt idx="3">
                  <c:v>0.25800860000000031</c:v>
                </c:pt>
                <c:pt idx="4">
                  <c:v>0.23248830000000026</c:v>
                </c:pt>
                <c:pt idx="5">
                  <c:v>0.24461420000000023</c:v>
                </c:pt>
                <c:pt idx="6">
                  <c:v>0.24099090000000026</c:v>
                </c:pt>
                <c:pt idx="7">
                  <c:v>0.23843980000000026</c:v>
                </c:pt>
                <c:pt idx="8">
                  <c:v>0.2531812</c:v>
                </c:pt>
                <c:pt idx="9">
                  <c:v>0.28662050000000039</c:v>
                </c:pt>
                <c:pt idx="10">
                  <c:v>0.30414990000000008</c:v>
                </c:pt>
                <c:pt idx="11">
                  <c:v>0.32592910000000064</c:v>
                </c:pt>
                <c:pt idx="12">
                  <c:v>0.35248040000000064</c:v>
                </c:pt>
                <c:pt idx="13">
                  <c:v>0.36267410000000039</c:v>
                </c:pt>
                <c:pt idx="14">
                  <c:v>0.39098340000000065</c:v>
                </c:pt>
                <c:pt idx="15">
                  <c:v>0.40397120000000031</c:v>
                </c:pt>
                <c:pt idx="16">
                  <c:v>0.42866980000000032</c:v>
                </c:pt>
                <c:pt idx="17">
                  <c:v>0.45384030000000031</c:v>
                </c:pt>
                <c:pt idx="18">
                  <c:v>0.46998060000000064</c:v>
                </c:pt>
                <c:pt idx="19">
                  <c:v>0.47844750000000008</c:v>
                </c:pt>
                <c:pt idx="20">
                  <c:v>0.50737860000000001</c:v>
                </c:pt>
                <c:pt idx="21">
                  <c:v>0.51690860000000005</c:v>
                </c:pt>
                <c:pt idx="22">
                  <c:v>0.52699490000000004</c:v>
                </c:pt>
                <c:pt idx="23">
                  <c:v>0.54349609999999959</c:v>
                </c:pt>
                <c:pt idx="24">
                  <c:v>0.54495260000000001</c:v>
                </c:pt>
                <c:pt idx="25">
                  <c:v>0.5410492000000009</c:v>
                </c:pt>
                <c:pt idx="26">
                  <c:v>0.53736879999999909</c:v>
                </c:pt>
                <c:pt idx="27">
                  <c:v>0.53317499999999951</c:v>
                </c:pt>
                <c:pt idx="28">
                  <c:v>0.5457301</c:v>
                </c:pt>
                <c:pt idx="29">
                  <c:v>0.54642609999999958</c:v>
                </c:pt>
                <c:pt idx="30">
                  <c:v>0.54931389999999958</c:v>
                </c:pt>
                <c:pt idx="31">
                  <c:v>0.53124119999999997</c:v>
                </c:pt>
                <c:pt idx="32">
                  <c:v>0.49634620000000051</c:v>
                </c:pt>
                <c:pt idx="33">
                  <c:v>0.48663100000000004</c:v>
                </c:pt>
                <c:pt idx="34">
                  <c:v>0.47561460000000039</c:v>
                </c:pt>
                <c:pt idx="35">
                  <c:v>0.46547950000000032</c:v>
                </c:pt>
                <c:pt idx="36">
                  <c:v>0.45217740000000001</c:v>
                </c:pt>
                <c:pt idx="37">
                  <c:v>0.40425909999999998</c:v>
                </c:pt>
                <c:pt idx="38">
                  <c:v>0.39666200000000051</c:v>
                </c:pt>
                <c:pt idx="39">
                  <c:v>0.36355470000000045</c:v>
                </c:pt>
                <c:pt idx="40">
                  <c:v>0.29434960000000032</c:v>
                </c:pt>
                <c:pt idx="41">
                  <c:v>0.24786010000000022</c:v>
                </c:pt>
                <c:pt idx="42">
                  <c:v>0.23829530000000032</c:v>
                </c:pt>
                <c:pt idx="43">
                  <c:v>0.17984770000000022</c:v>
                </c:pt>
              </c:numCache>
            </c:numRef>
          </c:val>
          <c:smooth val="0"/>
        </c:ser>
        <c:ser>
          <c:idx val="2"/>
          <c:order val="2"/>
          <c:tx>
            <c:v>Born 1945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non-married'!$E$304:$E$347</c:f>
              <c:numCache>
                <c:formatCode>General</c:formatCode>
                <c:ptCount val="44"/>
                <c:pt idx="0">
                  <c:v>0.37471970000000032</c:v>
                </c:pt>
                <c:pt idx="1">
                  <c:v>0.39704980000000045</c:v>
                </c:pt>
                <c:pt idx="2">
                  <c:v>0.35934420000000039</c:v>
                </c:pt>
                <c:pt idx="3">
                  <c:v>0.36204550000000002</c:v>
                </c:pt>
                <c:pt idx="4">
                  <c:v>0.3470956</c:v>
                </c:pt>
                <c:pt idx="5">
                  <c:v>0.34412080000000045</c:v>
                </c:pt>
                <c:pt idx="6">
                  <c:v>0.34436910000000032</c:v>
                </c:pt>
                <c:pt idx="7">
                  <c:v>0.36036000000000046</c:v>
                </c:pt>
                <c:pt idx="8">
                  <c:v>0.37796540000000045</c:v>
                </c:pt>
                <c:pt idx="9">
                  <c:v>0.40863549999999998</c:v>
                </c:pt>
                <c:pt idx="10">
                  <c:v>0.43378390000000039</c:v>
                </c:pt>
                <c:pt idx="11">
                  <c:v>0.44616360000000005</c:v>
                </c:pt>
                <c:pt idx="12">
                  <c:v>0.49079320000000004</c:v>
                </c:pt>
                <c:pt idx="13">
                  <c:v>0.51096339999999896</c:v>
                </c:pt>
                <c:pt idx="14">
                  <c:v>0.53600769999999998</c:v>
                </c:pt>
                <c:pt idx="15">
                  <c:v>0.55072120000000091</c:v>
                </c:pt>
                <c:pt idx="16">
                  <c:v>0.55999290000000002</c:v>
                </c:pt>
                <c:pt idx="17">
                  <c:v>0.58381689999999908</c:v>
                </c:pt>
                <c:pt idx="18">
                  <c:v>0.60120430000000002</c:v>
                </c:pt>
                <c:pt idx="19">
                  <c:v>0.62744460000000091</c:v>
                </c:pt>
                <c:pt idx="20">
                  <c:v>0.64231870000000002</c:v>
                </c:pt>
                <c:pt idx="21">
                  <c:v>0.66153260000000003</c:v>
                </c:pt>
                <c:pt idx="22">
                  <c:v>0.66973740000000104</c:v>
                </c:pt>
                <c:pt idx="23">
                  <c:v>0.66364650000000103</c:v>
                </c:pt>
                <c:pt idx="24">
                  <c:v>0.67515239999999999</c:v>
                </c:pt>
                <c:pt idx="25">
                  <c:v>0.6823051</c:v>
                </c:pt>
                <c:pt idx="26">
                  <c:v>0.65746249999999951</c:v>
                </c:pt>
                <c:pt idx="27">
                  <c:v>0.66055280000000005</c:v>
                </c:pt>
                <c:pt idx="28">
                  <c:v>0.66756470000000001</c:v>
                </c:pt>
                <c:pt idx="29">
                  <c:v>0.6453335</c:v>
                </c:pt>
                <c:pt idx="30">
                  <c:v>0.64953110000000003</c:v>
                </c:pt>
                <c:pt idx="31">
                  <c:v>0.65123200000000003</c:v>
                </c:pt>
                <c:pt idx="32">
                  <c:v>0.60830209999999996</c:v>
                </c:pt>
                <c:pt idx="33">
                  <c:v>0.6070837</c:v>
                </c:pt>
                <c:pt idx="34">
                  <c:v>0.56783139999999999</c:v>
                </c:pt>
                <c:pt idx="35">
                  <c:v>0.55350180000000004</c:v>
                </c:pt>
                <c:pt idx="36">
                  <c:v>0.52182879999999998</c:v>
                </c:pt>
                <c:pt idx="37">
                  <c:v>0.49871600000000038</c:v>
                </c:pt>
                <c:pt idx="38">
                  <c:v>0.46707120000000002</c:v>
                </c:pt>
                <c:pt idx="39">
                  <c:v>0.45085450000000032</c:v>
                </c:pt>
                <c:pt idx="40">
                  <c:v>0.37991920000000046</c:v>
                </c:pt>
                <c:pt idx="41">
                  <c:v>0.33499240000000052</c:v>
                </c:pt>
                <c:pt idx="42">
                  <c:v>0.30739220000000045</c:v>
                </c:pt>
                <c:pt idx="43">
                  <c:v>0.25561060000000002</c:v>
                </c:pt>
              </c:numCache>
            </c:numRef>
          </c:val>
          <c:smooth val="0"/>
        </c:ser>
        <c:ser>
          <c:idx val="3"/>
          <c:order val="3"/>
          <c:tx>
            <c:v>Born 1955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non-married'!$E$348:$E$384</c:f>
              <c:numCache>
                <c:formatCode>General</c:formatCode>
                <c:ptCount val="37"/>
                <c:pt idx="0">
                  <c:v>0.47758990000000046</c:v>
                </c:pt>
                <c:pt idx="1">
                  <c:v>0.49545410000000045</c:v>
                </c:pt>
                <c:pt idx="2">
                  <c:v>0.51146919999999896</c:v>
                </c:pt>
                <c:pt idx="3">
                  <c:v>0.5128456000000009</c:v>
                </c:pt>
                <c:pt idx="4">
                  <c:v>0.51326229999999895</c:v>
                </c:pt>
                <c:pt idx="5">
                  <c:v>0.52982750000000001</c:v>
                </c:pt>
                <c:pt idx="6">
                  <c:v>0.5204896</c:v>
                </c:pt>
                <c:pt idx="7">
                  <c:v>0.5308412000000009</c:v>
                </c:pt>
                <c:pt idx="8">
                  <c:v>0.54254020000000003</c:v>
                </c:pt>
                <c:pt idx="9">
                  <c:v>0.57050040000000002</c:v>
                </c:pt>
                <c:pt idx="10">
                  <c:v>0.58622049999999959</c:v>
                </c:pt>
                <c:pt idx="11">
                  <c:v>0.58277520000000005</c:v>
                </c:pt>
                <c:pt idx="12">
                  <c:v>0.62039110000000064</c:v>
                </c:pt>
                <c:pt idx="13">
                  <c:v>0.63142590000000065</c:v>
                </c:pt>
                <c:pt idx="14">
                  <c:v>0.65661680000000089</c:v>
                </c:pt>
                <c:pt idx="15">
                  <c:v>0.64427890000000065</c:v>
                </c:pt>
                <c:pt idx="16">
                  <c:v>0.66255649999999999</c:v>
                </c:pt>
                <c:pt idx="17">
                  <c:v>0.66930900000000104</c:v>
                </c:pt>
                <c:pt idx="18">
                  <c:v>0.68434349999999999</c:v>
                </c:pt>
                <c:pt idx="19">
                  <c:v>0.68282840000000089</c:v>
                </c:pt>
                <c:pt idx="20">
                  <c:v>0.69793550000000004</c:v>
                </c:pt>
                <c:pt idx="21">
                  <c:v>0.7036637</c:v>
                </c:pt>
                <c:pt idx="22">
                  <c:v>0.71125559999999999</c:v>
                </c:pt>
                <c:pt idx="23">
                  <c:v>0.69991930000000002</c:v>
                </c:pt>
                <c:pt idx="24">
                  <c:v>0.71852170000000004</c:v>
                </c:pt>
                <c:pt idx="25">
                  <c:v>0.71369730000000065</c:v>
                </c:pt>
                <c:pt idx="26">
                  <c:v>0.70860460000000103</c:v>
                </c:pt>
                <c:pt idx="27">
                  <c:v>0.70985370000000003</c:v>
                </c:pt>
                <c:pt idx="28">
                  <c:v>0.69738520000000004</c:v>
                </c:pt>
                <c:pt idx="29">
                  <c:v>0.69274630000000004</c:v>
                </c:pt>
                <c:pt idx="30">
                  <c:v>0.66623440000000089</c:v>
                </c:pt>
                <c:pt idx="31">
                  <c:v>0.67615400000000103</c:v>
                </c:pt>
                <c:pt idx="32">
                  <c:v>0.67150440000000089</c:v>
                </c:pt>
                <c:pt idx="33">
                  <c:v>0.6414666</c:v>
                </c:pt>
                <c:pt idx="34">
                  <c:v>0.63659250000000001</c:v>
                </c:pt>
                <c:pt idx="35">
                  <c:v>0.59227180000000001</c:v>
                </c:pt>
                <c:pt idx="36">
                  <c:v>0.56058289999999922</c:v>
                </c:pt>
              </c:numCache>
            </c:numRef>
          </c:val>
          <c:smooth val="0"/>
        </c:ser>
        <c:ser>
          <c:idx val="4"/>
          <c:order val="4"/>
          <c:tx>
            <c:v>Born  1965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non-married'!$E$385:$E$411</c:f>
              <c:numCache>
                <c:formatCode>General</c:formatCode>
                <c:ptCount val="27"/>
                <c:pt idx="0">
                  <c:v>0.54582600000000003</c:v>
                </c:pt>
                <c:pt idx="1">
                  <c:v>0.58329279999999895</c:v>
                </c:pt>
                <c:pt idx="2">
                  <c:v>0.5861054999999995</c:v>
                </c:pt>
                <c:pt idx="3">
                  <c:v>0.60609720000000089</c:v>
                </c:pt>
                <c:pt idx="4">
                  <c:v>0.62217020000000089</c:v>
                </c:pt>
                <c:pt idx="5">
                  <c:v>0.60216340000000002</c:v>
                </c:pt>
                <c:pt idx="6">
                  <c:v>0.62032870000000062</c:v>
                </c:pt>
                <c:pt idx="7">
                  <c:v>0.60842929999999995</c:v>
                </c:pt>
                <c:pt idx="8">
                  <c:v>0.60851189999999999</c:v>
                </c:pt>
                <c:pt idx="9">
                  <c:v>0.63784070000000104</c:v>
                </c:pt>
                <c:pt idx="10">
                  <c:v>0.63599380000000105</c:v>
                </c:pt>
                <c:pt idx="11">
                  <c:v>0.64214270000000062</c:v>
                </c:pt>
                <c:pt idx="12">
                  <c:v>0.6424183</c:v>
                </c:pt>
                <c:pt idx="13">
                  <c:v>0.64200219999999997</c:v>
                </c:pt>
                <c:pt idx="14">
                  <c:v>0.6406851000000009</c:v>
                </c:pt>
                <c:pt idx="15">
                  <c:v>0.63609150000000103</c:v>
                </c:pt>
                <c:pt idx="16">
                  <c:v>0.64661770000000063</c:v>
                </c:pt>
                <c:pt idx="17">
                  <c:v>0.65095170000000102</c:v>
                </c:pt>
                <c:pt idx="18">
                  <c:v>0.66991050000000063</c:v>
                </c:pt>
                <c:pt idx="19">
                  <c:v>0.68214059999999999</c:v>
                </c:pt>
                <c:pt idx="20">
                  <c:v>0.68566939999999998</c:v>
                </c:pt>
                <c:pt idx="21">
                  <c:v>0.67277220000000104</c:v>
                </c:pt>
                <c:pt idx="22">
                  <c:v>0.68446869999999949</c:v>
                </c:pt>
                <c:pt idx="23">
                  <c:v>0.70290950000000063</c:v>
                </c:pt>
                <c:pt idx="24">
                  <c:v>0.6834095</c:v>
                </c:pt>
                <c:pt idx="25">
                  <c:v>0.67631359999999996</c:v>
                </c:pt>
                <c:pt idx="26">
                  <c:v>0.66790950000000104</c:v>
                </c:pt>
              </c:numCache>
            </c:numRef>
          </c:val>
          <c:smooth val="0"/>
        </c:ser>
        <c:ser>
          <c:idx val="5"/>
          <c:order val="5"/>
          <c:tx>
            <c:v>Born 1975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non-married'!$E$412:$E$428</c:f>
              <c:numCache>
                <c:formatCode>General</c:formatCode>
                <c:ptCount val="17"/>
                <c:pt idx="0">
                  <c:v>0.56161640000000002</c:v>
                </c:pt>
                <c:pt idx="1">
                  <c:v>0.58189239999999909</c:v>
                </c:pt>
                <c:pt idx="2">
                  <c:v>0.59602049999999951</c:v>
                </c:pt>
                <c:pt idx="3">
                  <c:v>0.59554569999999996</c:v>
                </c:pt>
                <c:pt idx="4">
                  <c:v>0.61098330000000001</c:v>
                </c:pt>
                <c:pt idx="5">
                  <c:v>0.61137249999999999</c:v>
                </c:pt>
                <c:pt idx="6">
                  <c:v>0.57892440000000089</c:v>
                </c:pt>
                <c:pt idx="7">
                  <c:v>0.59543759999999868</c:v>
                </c:pt>
                <c:pt idx="8">
                  <c:v>0.60631089999999999</c:v>
                </c:pt>
                <c:pt idx="9">
                  <c:v>0.6107446000000013</c:v>
                </c:pt>
                <c:pt idx="10">
                  <c:v>0.62019310000000005</c:v>
                </c:pt>
                <c:pt idx="11">
                  <c:v>0.61925950000000063</c:v>
                </c:pt>
                <c:pt idx="12">
                  <c:v>0.61056349999999959</c:v>
                </c:pt>
                <c:pt idx="13">
                  <c:v>0.62417389999999995</c:v>
                </c:pt>
                <c:pt idx="14">
                  <c:v>0.61142059999999998</c:v>
                </c:pt>
                <c:pt idx="15">
                  <c:v>0.63303039999999999</c:v>
                </c:pt>
                <c:pt idx="16">
                  <c:v>0.62165740000000103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65312"/>
        <c:axId val="86372352"/>
      </c:lineChart>
      <c:catAx>
        <c:axId val="8636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age</a:t>
                </a:r>
              </a:p>
            </c:rich>
          </c:tx>
          <c:layout>
            <c:manualLayout>
              <c:xMode val="edge"/>
              <c:yMode val="edge"/>
              <c:x val="0.50721420643729187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637235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6372352"/>
        <c:scaling>
          <c:orientation val="minMax"/>
          <c:max val="0.8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6365312"/>
        <c:crosses val="autoZero"/>
        <c:crossBetween val="midCat"/>
        <c:majorUnit val="0.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331576137728557"/>
          <c:y val="0.72170894543535968"/>
          <c:w val="0.54537012322612211"/>
          <c:h val="0.1787804904025845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Non-Married Female</a:t>
            </a:r>
            <a:endParaRPr lang="en-CA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0266382438988251"/>
          <c:y val="1.095027583999788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164261931187728E-2"/>
          <c:y val="8.1566068515497969E-2"/>
          <c:w val="0.93784683684794667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Born 1925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non-married'!$I$216:$I$259</c:f>
              <c:numCache>
                <c:formatCode>General</c:formatCode>
                <c:ptCount val="44"/>
                <c:pt idx="13">
                  <c:v>0.59496299999999869</c:v>
                </c:pt>
                <c:pt idx="14">
                  <c:v>0.63161900000000104</c:v>
                </c:pt>
                <c:pt idx="15">
                  <c:v>0.68756319999999893</c:v>
                </c:pt>
                <c:pt idx="16">
                  <c:v>0.66156519999999996</c:v>
                </c:pt>
                <c:pt idx="17">
                  <c:v>0.68275719999999951</c:v>
                </c:pt>
                <c:pt idx="18">
                  <c:v>0.67557319999999998</c:v>
                </c:pt>
                <c:pt idx="19">
                  <c:v>0.64756170000000002</c:v>
                </c:pt>
                <c:pt idx="20">
                  <c:v>0.69514330000000002</c:v>
                </c:pt>
                <c:pt idx="21">
                  <c:v>0.66638430000000004</c:v>
                </c:pt>
                <c:pt idx="22">
                  <c:v>0.65980209999999995</c:v>
                </c:pt>
                <c:pt idx="23">
                  <c:v>0.65073370000000064</c:v>
                </c:pt>
                <c:pt idx="24">
                  <c:v>0.64775570000000104</c:v>
                </c:pt>
                <c:pt idx="25">
                  <c:v>0.63510070000000063</c:v>
                </c:pt>
                <c:pt idx="26">
                  <c:v>0.6503525</c:v>
                </c:pt>
                <c:pt idx="27">
                  <c:v>0.6109430000000009</c:v>
                </c:pt>
                <c:pt idx="28">
                  <c:v>0.6142687999999995</c:v>
                </c:pt>
                <c:pt idx="29">
                  <c:v>0.60330839999999997</c:v>
                </c:pt>
                <c:pt idx="30">
                  <c:v>0.60785110000000064</c:v>
                </c:pt>
                <c:pt idx="31">
                  <c:v>0.59493609999999908</c:v>
                </c:pt>
                <c:pt idx="32">
                  <c:v>0.5964166999999988</c:v>
                </c:pt>
                <c:pt idx="33">
                  <c:v>0.57237680000000002</c:v>
                </c:pt>
                <c:pt idx="34">
                  <c:v>0.55487819999999999</c:v>
                </c:pt>
                <c:pt idx="35">
                  <c:v>0.55723669999999959</c:v>
                </c:pt>
                <c:pt idx="36">
                  <c:v>0.5413578</c:v>
                </c:pt>
                <c:pt idx="37">
                  <c:v>0.51542589999999999</c:v>
                </c:pt>
                <c:pt idx="38">
                  <c:v>0.44463709999999995</c:v>
                </c:pt>
                <c:pt idx="39">
                  <c:v>0.43056170000000032</c:v>
                </c:pt>
                <c:pt idx="40">
                  <c:v>0.36361210000000038</c:v>
                </c:pt>
                <c:pt idx="41">
                  <c:v>0.30477570000000032</c:v>
                </c:pt>
                <c:pt idx="42">
                  <c:v>0.27171590000000001</c:v>
                </c:pt>
                <c:pt idx="43">
                  <c:v>0.22115009999999988</c:v>
                </c:pt>
              </c:numCache>
            </c:numRef>
          </c:val>
          <c:smooth val="0"/>
        </c:ser>
        <c:ser>
          <c:idx val="0"/>
          <c:order val="1"/>
          <c:tx>
            <c:v>Born 1935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non-married'!$I$260:$I$303</c:f>
              <c:numCache>
                <c:formatCode>General</c:formatCode>
                <c:ptCount val="44"/>
                <c:pt idx="3">
                  <c:v>0.6568239000000009</c:v>
                </c:pt>
                <c:pt idx="4">
                  <c:v>0.67043550000000063</c:v>
                </c:pt>
                <c:pt idx="5">
                  <c:v>0.63807830000000065</c:v>
                </c:pt>
                <c:pt idx="6">
                  <c:v>0.73235490000000003</c:v>
                </c:pt>
                <c:pt idx="7">
                  <c:v>0.63474150000000118</c:v>
                </c:pt>
                <c:pt idx="8">
                  <c:v>0.67732079999999995</c:v>
                </c:pt>
                <c:pt idx="9">
                  <c:v>0.64365730000000065</c:v>
                </c:pt>
                <c:pt idx="10">
                  <c:v>0.67491930000000078</c:v>
                </c:pt>
                <c:pt idx="11">
                  <c:v>0.62138579999999999</c:v>
                </c:pt>
                <c:pt idx="12">
                  <c:v>0.64957540000000102</c:v>
                </c:pt>
                <c:pt idx="13">
                  <c:v>0.63947600000000004</c:v>
                </c:pt>
                <c:pt idx="14">
                  <c:v>0.61731959999999997</c:v>
                </c:pt>
                <c:pt idx="15">
                  <c:v>0.63955309999999999</c:v>
                </c:pt>
                <c:pt idx="16">
                  <c:v>0.62236709999999951</c:v>
                </c:pt>
                <c:pt idx="17">
                  <c:v>0.61085900000000104</c:v>
                </c:pt>
                <c:pt idx="18">
                  <c:v>0.64771259999999997</c:v>
                </c:pt>
                <c:pt idx="19">
                  <c:v>0.6383143999999995</c:v>
                </c:pt>
                <c:pt idx="20">
                  <c:v>0.63550090000000004</c:v>
                </c:pt>
                <c:pt idx="21">
                  <c:v>0.65141119999999997</c:v>
                </c:pt>
                <c:pt idx="22">
                  <c:v>0.68464540000000118</c:v>
                </c:pt>
                <c:pt idx="23">
                  <c:v>0.70203139999999997</c:v>
                </c:pt>
                <c:pt idx="24">
                  <c:v>0.67493370000000064</c:v>
                </c:pt>
                <c:pt idx="25">
                  <c:v>0.65559670000000003</c:v>
                </c:pt>
                <c:pt idx="26">
                  <c:v>0.66629900000000131</c:v>
                </c:pt>
                <c:pt idx="27">
                  <c:v>0.62983550000000077</c:v>
                </c:pt>
                <c:pt idx="28">
                  <c:v>0.62006950000000005</c:v>
                </c:pt>
                <c:pt idx="29">
                  <c:v>0.65721300000000005</c:v>
                </c:pt>
                <c:pt idx="30">
                  <c:v>0.64747170000000065</c:v>
                </c:pt>
                <c:pt idx="31">
                  <c:v>0.65134080000000105</c:v>
                </c:pt>
                <c:pt idx="32">
                  <c:v>0.63981120000000102</c:v>
                </c:pt>
                <c:pt idx="33">
                  <c:v>0.62316439999999951</c:v>
                </c:pt>
                <c:pt idx="34">
                  <c:v>0.59029560000000003</c:v>
                </c:pt>
                <c:pt idx="35">
                  <c:v>0.57539870000000004</c:v>
                </c:pt>
                <c:pt idx="36">
                  <c:v>0.55944099999999997</c:v>
                </c:pt>
                <c:pt idx="37">
                  <c:v>0.52867950000000064</c:v>
                </c:pt>
                <c:pt idx="38">
                  <c:v>0.46160830000000008</c:v>
                </c:pt>
                <c:pt idx="39">
                  <c:v>0.45183440000000002</c:v>
                </c:pt>
                <c:pt idx="40">
                  <c:v>0.39158330000000052</c:v>
                </c:pt>
                <c:pt idx="41">
                  <c:v>0.34741500000000008</c:v>
                </c:pt>
                <c:pt idx="42">
                  <c:v>0.30208460000000065</c:v>
                </c:pt>
                <c:pt idx="43">
                  <c:v>0.23721330000000032</c:v>
                </c:pt>
              </c:numCache>
            </c:numRef>
          </c:val>
          <c:smooth val="0"/>
        </c:ser>
        <c:ser>
          <c:idx val="2"/>
          <c:order val="2"/>
          <c:tx>
            <c:v>Born 1945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non-married'!$I$304:$I$347</c:f>
              <c:numCache>
                <c:formatCode>General</c:formatCode>
                <c:ptCount val="44"/>
                <c:pt idx="0">
                  <c:v>0.66982020000000131</c:v>
                </c:pt>
                <c:pt idx="1">
                  <c:v>0.73716709999999996</c:v>
                </c:pt>
                <c:pt idx="2">
                  <c:v>0.73289330000000064</c:v>
                </c:pt>
                <c:pt idx="3">
                  <c:v>0.68176490000000001</c:v>
                </c:pt>
                <c:pt idx="4">
                  <c:v>0.69658909999999996</c:v>
                </c:pt>
                <c:pt idx="5">
                  <c:v>0.6924342999999995</c:v>
                </c:pt>
                <c:pt idx="6">
                  <c:v>0.65235520000000102</c:v>
                </c:pt>
                <c:pt idx="7">
                  <c:v>0.67711699999999997</c:v>
                </c:pt>
                <c:pt idx="8">
                  <c:v>0.6571848000000009</c:v>
                </c:pt>
                <c:pt idx="9">
                  <c:v>0.66805060000000105</c:v>
                </c:pt>
                <c:pt idx="10">
                  <c:v>0.6469745000000009</c:v>
                </c:pt>
                <c:pt idx="11">
                  <c:v>0.67107770000000078</c:v>
                </c:pt>
                <c:pt idx="12">
                  <c:v>0.70356719999999895</c:v>
                </c:pt>
                <c:pt idx="13">
                  <c:v>0.70292350000000003</c:v>
                </c:pt>
                <c:pt idx="14">
                  <c:v>0.66714140000000155</c:v>
                </c:pt>
                <c:pt idx="15">
                  <c:v>0.68390819999999997</c:v>
                </c:pt>
                <c:pt idx="16">
                  <c:v>0.69428209999999957</c:v>
                </c:pt>
                <c:pt idx="17">
                  <c:v>0.70608839999999951</c:v>
                </c:pt>
                <c:pt idx="18">
                  <c:v>0.71603830000000002</c:v>
                </c:pt>
                <c:pt idx="19">
                  <c:v>0.7272111</c:v>
                </c:pt>
                <c:pt idx="20">
                  <c:v>0.73939490000000063</c:v>
                </c:pt>
                <c:pt idx="21">
                  <c:v>0.74009840000000104</c:v>
                </c:pt>
                <c:pt idx="22">
                  <c:v>0.72521170000000001</c:v>
                </c:pt>
                <c:pt idx="23">
                  <c:v>0.74397490000000077</c:v>
                </c:pt>
                <c:pt idx="24">
                  <c:v>0.71683970000000063</c:v>
                </c:pt>
                <c:pt idx="25">
                  <c:v>0.73478290000000002</c:v>
                </c:pt>
                <c:pt idx="26">
                  <c:v>0.72273570000000065</c:v>
                </c:pt>
                <c:pt idx="27">
                  <c:v>0.72243639999999909</c:v>
                </c:pt>
                <c:pt idx="28">
                  <c:v>0.71229339999999997</c:v>
                </c:pt>
                <c:pt idx="29">
                  <c:v>0.69671450000000001</c:v>
                </c:pt>
                <c:pt idx="30">
                  <c:v>0.72518980000000077</c:v>
                </c:pt>
                <c:pt idx="31">
                  <c:v>0.69806369999999951</c:v>
                </c:pt>
                <c:pt idx="32">
                  <c:v>0.66819300000000104</c:v>
                </c:pt>
                <c:pt idx="33">
                  <c:v>0.61855329999999997</c:v>
                </c:pt>
                <c:pt idx="34">
                  <c:v>0.62413410000000002</c:v>
                </c:pt>
                <c:pt idx="35">
                  <c:v>0.60435240000000001</c:v>
                </c:pt>
                <c:pt idx="36">
                  <c:v>0.6040335</c:v>
                </c:pt>
                <c:pt idx="37">
                  <c:v>0.5727622999999995</c:v>
                </c:pt>
                <c:pt idx="38">
                  <c:v>0.54745069999999996</c:v>
                </c:pt>
                <c:pt idx="39">
                  <c:v>0.528285</c:v>
                </c:pt>
                <c:pt idx="40">
                  <c:v>0.44674819999999998</c:v>
                </c:pt>
                <c:pt idx="41">
                  <c:v>0.40395120000000001</c:v>
                </c:pt>
                <c:pt idx="42">
                  <c:v>0.37862820000000064</c:v>
                </c:pt>
                <c:pt idx="43">
                  <c:v>0.32923150000000001</c:v>
                </c:pt>
              </c:numCache>
            </c:numRef>
          </c:val>
          <c:smooth val="0"/>
        </c:ser>
        <c:ser>
          <c:idx val="3"/>
          <c:order val="3"/>
          <c:tx>
            <c:v>Born 1955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non-married'!$I$348:$I$384</c:f>
              <c:numCache>
                <c:formatCode>General</c:formatCode>
                <c:ptCount val="37"/>
                <c:pt idx="0">
                  <c:v>0.61793950000000064</c:v>
                </c:pt>
                <c:pt idx="1">
                  <c:v>0.67693960000000131</c:v>
                </c:pt>
                <c:pt idx="2">
                  <c:v>0.68741529999999951</c:v>
                </c:pt>
                <c:pt idx="3">
                  <c:v>0.69861499999999999</c:v>
                </c:pt>
                <c:pt idx="4">
                  <c:v>0.69689500000000104</c:v>
                </c:pt>
                <c:pt idx="5">
                  <c:v>0.69362880000000104</c:v>
                </c:pt>
                <c:pt idx="6">
                  <c:v>0.66649810000000065</c:v>
                </c:pt>
                <c:pt idx="7">
                  <c:v>0.69424240000000004</c:v>
                </c:pt>
                <c:pt idx="8">
                  <c:v>0.69864070000000089</c:v>
                </c:pt>
                <c:pt idx="9">
                  <c:v>0.70002850000000005</c:v>
                </c:pt>
                <c:pt idx="10">
                  <c:v>0.7118061999999995</c:v>
                </c:pt>
                <c:pt idx="11">
                  <c:v>0.72025220000000001</c:v>
                </c:pt>
                <c:pt idx="12">
                  <c:v>0.71338400000000002</c:v>
                </c:pt>
                <c:pt idx="13">
                  <c:v>0.70649589999999995</c:v>
                </c:pt>
                <c:pt idx="14">
                  <c:v>0.70801069999999999</c:v>
                </c:pt>
                <c:pt idx="15">
                  <c:v>0.70027649999999997</c:v>
                </c:pt>
                <c:pt idx="16">
                  <c:v>0.70427110000000004</c:v>
                </c:pt>
                <c:pt idx="17">
                  <c:v>0.72943959999999997</c:v>
                </c:pt>
                <c:pt idx="18">
                  <c:v>0.73384390000000077</c:v>
                </c:pt>
                <c:pt idx="19">
                  <c:v>0.76900060000000103</c:v>
                </c:pt>
                <c:pt idx="20">
                  <c:v>0.73588620000000005</c:v>
                </c:pt>
                <c:pt idx="21">
                  <c:v>0.73744799999999999</c:v>
                </c:pt>
                <c:pt idx="22">
                  <c:v>0.74208580000000091</c:v>
                </c:pt>
                <c:pt idx="23">
                  <c:v>0.73765930000000091</c:v>
                </c:pt>
                <c:pt idx="24">
                  <c:v>0.73895200000000005</c:v>
                </c:pt>
                <c:pt idx="25">
                  <c:v>0.71171430000000002</c:v>
                </c:pt>
                <c:pt idx="26">
                  <c:v>0.7165336999999995</c:v>
                </c:pt>
                <c:pt idx="27">
                  <c:v>0.69726189999999999</c:v>
                </c:pt>
                <c:pt idx="28">
                  <c:v>0.70266510000000004</c:v>
                </c:pt>
                <c:pt idx="29">
                  <c:v>0.68566649999999996</c:v>
                </c:pt>
                <c:pt idx="30">
                  <c:v>0.67075620000000102</c:v>
                </c:pt>
                <c:pt idx="31">
                  <c:v>0.66560660000000105</c:v>
                </c:pt>
                <c:pt idx="32">
                  <c:v>0.65790630000000005</c:v>
                </c:pt>
                <c:pt idx="33">
                  <c:v>0.63820020000000077</c:v>
                </c:pt>
                <c:pt idx="34">
                  <c:v>0.62401779999999996</c:v>
                </c:pt>
                <c:pt idx="35">
                  <c:v>0.57834680000000005</c:v>
                </c:pt>
                <c:pt idx="36">
                  <c:v>0.59821989999999958</c:v>
                </c:pt>
              </c:numCache>
            </c:numRef>
          </c:val>
          <c:smooth val="0"/>
        </c:ser>
        <c:ser>
          <c:idx val="4"/>
          <c:order val="4"/>
          <c:tx>
            <c:v>Born  1965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non-married'!$I$385:$I$411</c:f>
              <c:numCache>
                <c:formatCode>General</c:formatCode>
                <c:ptCount val="27"/>
                <c:pt idx="0">
                  <c:v>0.64049460000000102</c:v>
                </c:pt>
                <c:pt idx="1">
                  <c:v>0.70051920000000001</c:v>
                </c:pt>
                <c:pt idx="2">
                  <c:v>0.69885710000000001</c:v>
                </c:pt>
                <c:pt idx="3">
                  <c:v>0.69677950000000077</c:v>
                </c:pt>
                <c:pt idx="4">
                  <c:v>0.69262679999999999</c:v>
                </c:pt>
                <c:pt idx="5">
                  <c:v>0.6860965999999995</c:v>
                </c:pt>
                <c:pt idx="6">
                  <c:v>0.69004120000000091</c:v>
                </c:pt>
                <c:pt idx="7">
                  <c:v>0.68185439999999997</c:v>
                </c:pt>
                <c:pt idx="8">
                  <c:v>0.6676250000000018</c:v>
                </c:pt>
                <c:pt idx="9">
                  <c:v>0.71201360000000002</c:v>
                </c:pt>
                <c:pt idx="10">
                  <c:v>0.71542879999999998</c:v>
                </c:pt>
                <c:pt idx="11">
                  <c:v>0.70823320000000001</c:v>
                </c:pt>
                <c:pt idx="12">
                  <c:v>0.73324650000000002</c:v>
                </c:pt>
                <c:pt idx="13">
                  <c:v>0.74580800000000103</c:v>
                </c:pt>
                <c:pt idx="14">
                  <c:v>0.73219440000000102</c:v>
                </c:pt>
                <c:pt idx="15">
                  <c:v>0.74381850000000005</c:v>
                </c:pt>
                <c:pt idx="16">
                  <c:v>0.75849870000000064</c:v>
                </c:pt>
                <c:pt idx="17">
                  <c:v>0.7205376999999995</c:v>
                </c:pt>
                <c:pt idx="18">
                  <c:v>0.71999470000000065</c:v>
                </c:pt>
                <c:pt idx="19">
                  <c:v>0.7408631</c:v>
                </c:pt>
                <c:pt idx="20">
                  <c:v>0.71419900000000103</c:v>
                </c:pt>
                <c:pt idx="21">
                  <c:v>0.71370480000000103</c:v>
                </c:pt>
                <c:pt idx="22">
                  <c:v>0.71215940000000078</c:v>
                </c:pt>
                <c:pt idx="23">
                  <c:v>0.68596880000000005</c:v>
                </c:pt>
                <c:pt idx="24">
                  <c:v>0.68288689999999996</c:v>
                </c:pt>
                <c:pt idx="25">
                  <c:v>0.67600200000000077</c:v>
                </c:pt>
                <c:pt idx="26">
                  <c:v>0.66796990000000089</c:v>
                </c:pt>
              </c:numCache>
            </c:numRef>
          </c:val>
          <c:smooth val="0"/>
        </c:ser>
        <c:ser>
          <c:idx val="5"/>
          <c:order val="5"/>
          <c:tx>
            <c:v>Born 1975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non-married'!$I$412:$I$428</c:f>
              <c:numCache>
                <c:formatCode>General</c:formatCode>
                <c:ptCount val="17"/>
                <c:pt idx="0">
                  <c:v>0.63155790000000001</c:v>
                </c:pt>
                <c:pt idx="1">
                  <c:v>0.71011760000000002</c:v>
                </c:pt>
                <c:pt idx="2">
                  <c:v>0.73047160000000078</c:v>
                </c:pt>
                <c:pt idx="3">
                  <c:v>0.74232050000000005</c:v>
                </c:pt>
                <c:pt idx="4">
                  <c:v>0.74788060000000089</c:v>
                </c:pt>
                <c:pt idx="5">
                  <c:v>0.71687270000000003</c:v>
                </c:pt>
                <c:pt idx="6">
                  <c:v>0.73177080000000105</c:v>
                </c:pt>
                <c:pt idx="7">
                  <c:v>0.7364079</c:v>
                </c:pt>
                <c:pt idx="8">
                  <c:v>0.72863380000000078</c:v>
                </c:pt>
                <c:pt idx="9">
                  <c:v>0.7350373</c:v>
                </c:pt>
                <c:pt idx="10">
                  <c:v>0.70181519999999997</c:v>
                </c:pt>
                <c:pt idx="11">
                  <c:v>0.70794110000000077</c:v>
                </c:pt>
                <c:pt idx="12">
                  <c:v>0.71884470000000089</c:v>
                </c:pt>
                <c:pt idx="13">
                  <c:v>0.69231580000000004</c:v>
                </c:pt>
                <c:pt idx="14">
                  <c:v>0.68711299999999909</c:v>
                </c:pt>
                <c:pt idx="15">
                  <c:v>0.64218830000000005</c:v>
                </c:pt>
                <c:pt idx="16">
                  <c:v>0.62660039999999995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93248"/>
        <c:axId val="87496192"/>
      </c:lineChart>
      <c:catAx>
        <c:axId val="8749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age</a:t>
                </a:r>
              </a:p>
            </c:rich>
          </c:tx>
          <c:layout>
            <c:manualLayout>
              <c:xMode val="edge"/>
              <c:yMode val="edge"/>
              <c:x val="0.50721420643729187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496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7496192"/>
        <c:scaling>
          <c:orientation val="minMax"/>
          <c:max val="0.8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493248"/>
        <c:crosses val="autoZero"/>
        <c:crossBetween val="midCat"/>
        <c:majorUnit val="0.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9507572544695735E-2"/>
          <c:y val="0.70438833115608268"/>
          <c:w val="0.62542857681397168"/>
          <c:h val="0.196100988951319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4261931187637E-2"/>
          <c:y val="8.1566068515497775E-2"/>
          <c:w val="0.93784683684794667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Born 1925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non-married'!$M$216:$M$259</c:f>
              <c:numCache>
                <c:formatCode>General</c:formatCode>
                <c:ptCount val="44"/>
                <c:pt idx="13">
                  <c:v>0.61296640000000002</c:v>
                </c:pt>
                <c:pt idx="14">
                  <c:v>0.69519839999999999</c:v>
                </c:pt>
                <c:pt idx="15">
                  <c:v>0.79483809999999999</c:v>
                </c:pt>
                <c:pt idx="16">
                  <c:v>0.72081090000000003</c:v>
                </c:pt>
                <c:pt idx="17">
                  <c:v>0.74336550000000001</c:v>
                </c:pt>
                <c:pt idx="18">
                  <c:v>0.73638769999999998</c:v>
                </c:pt>
                <c:pt idx="19">
                  <c:v>0.74248639999999988</c:v>
                </c:pt>
                <c:pt idx="20">
                  <c:v>0.7629781000000001</c:v>
                </c:pt>
                <c:pt idx="21">
                  <c:v>0.70899100000000015</c:v>
                </c:pt>
                <c:pt idx="22">
                  <c:v>0.7357861</c:v>
                </c:pt>
                <c:pt idx="23">
                  <c:v>0.73103700000000005</c:v>
                </c:pt>
                <c:pt idx="24">
                  <c:v>0.75154209999999999</c:v>
                </c:pt>
                <c:pt idx="25">
                  <c:v>0.73744060000000011</c:v>
                </c:pt>
                <c:pt idx="26">
                  <c:v>0.73179700000000014</c:v>
                </c:pt>
                <c:pt idx="27">
                  <c:v>0.71646169999999998</c:v>
                </c:pt>
                <c:pt idx="28">
                  <c:v>0.69436149999999996</c:v>
                </c:pt>
                <c:pt idx="29">
                  <c:v>0.68162639999999997</c:v>
                </c:pt>
                <c:pt idx="30">
                  <c:v>0.69303170000000003</c:v>
                </c:pt>
                <c:pt idx="31">
                  <c:v>0.65714019999999995</c:v>
                </c:pt>
                <c:pt idx="32">
                  <c:v>0.69511729999999994</c:v>
                </c:pt>
                <c:pt idx="33">
                  <c:v>0.64261500000000016</c:v>
                </c:pt>
                <c:pt idx="34">
                  <c:v>0.6631781000000001</c:v>
                </c:pt>
                <c:pt idx="35">
                  <c:v>0.70584400000000014</c:v>
                </c:pt>
                <c:pt idx="36">
                  <c:v>0.66919030000000013</c:v>
                </c:pt>
                <c:pt idx="37">
                  <c:v>0.60701769999999999</c:v>
                </c:pt>
                <c:pt idx="38">
                  <c:v>0.58300099999999988</c:v>
                </c:pt>
                <c:pt idx="39">
                  <c:v>0.57776519999999998</c:v>
                </c:pt>
                <c:pt idx="40">
                  <c:v>0.4417259</c:v>
                </c:pt>
                <c:pt idx="41">
                  <c:v>0.39939100000000005</c:v>
                </c:pt>
                <c:pt idx="42">
                  <c:v>0.3509001000000001</c:v>
                </c:pt>
                <c:pt idx="43">
                  <c:v>0.28387690000000015</c:v>
                </c:pt>
              </c:numCache>
            </c:numRef>
          </c:val>
          <c:smooth val="0"/>
        </c:ser>
        <c:ser>
          <c:idx val="0"/>
          <c:order val="1"/>
          <c:tx>
            <c:v>Born 1935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non-married'!$M$260:$M$303</c:f>
              <c:numCache>
                <c:formatCode>General</c:formatCode>
                <c:ptCount val="44"/>
                <c:pt idx="3">
                  <c:v>0.50143159999999987</c:v>
                </c:pt>
                <c:pt idx="4">
                  <c:v>0.5152487</c:v>
                </c:pt>
                <c:pt idx="5">
                  <c:v>0.47072990000000003</c:v>
                </c:pt>
                <c:pt idx="6">
                  <c:v>0.72719199999999995</c:v>
                </c:pt>
                <c:pt idx="7">
                  <c:v>0.60805050000000005</c:v>
                </c:pt>
                <c:pt idx="8">
                  <c:v>0.67605520000000008</c:v>
                </c:pt>
                <c:pt idx="9">
                  <c:v>0.73422140000000014</c:v>
                </c:pt>
                <c:pt idx="10">
                  <c:v>0.74884190000000006</c:v>
                </c:pt>
                <c:pt idx="11">
                  <c:v>0.75689660000000014</c:v>
                </c:pt>
                <c:pt idx="12">
                  <c:v>0.74801560000000011</c:v>
                </c:pt>
                <c:pt idx="13">
                  <c:v>0.73777390000000009</c:v>
                </c:pt>
                <c:pt idx="14">
                  <c:v>0.70252249999999994</c:v>
                </c:pt>
                <c:pt idx="15">
                  <c:v>0.7670260000000001</c:v>
                </c:pt>
                <c:pt idx="16">
                  <c:v>0.72199279999999999</c:v>
                </c:pt>
                <c:pt idx="17">
                  <c:v>0.72865610000000003</c:v>
                </c:pt>
                <c:pt idx="18">
                  <c:v>0.73893450000000005</c:v>
                </c:pt>
                <c:pt idx="19">
                  <c:v>0.72479500000000008</c:v>
                </c:pt>
                <c:pt idx="20">
                  <c:v>0.68766479999999996</c:v>
                </c:pt>
                <c:pt idx="21">
                  <c:v>0.70313689999999984</c:v>
                </c:pt>
                <c:pt idx="22">
                  <c:v>0.78182240000000003</c:v>
                </c:pt>
                <c:pt idx="23">
                  <c:v>0.76545600000000003</c:v>
                </c:pt>
                <c:pt idx="24">
                  <c:v>0.72973940000000015</c:v>
                </c:pt>
                <c:pt idx="25">
                  <c:v>0.71462540000000008</c:v>
                </c:pt>
                <c:pt idx="26">
                  <c:v>0.71398130000000004</c:v>
                </c:pt>
                <c:pt idx="27">
                  <c:v>0.70559079999999996</c:v>
                </c:pt>
                <c:pt idx="28">
                  <c:v>0.66499260000000016</c:v>
                </c:pt>
                <c:pt idx="29">
                  <c:v>0.72948029999999997</c:v>
                </c:pt>
                <c:pt idx="30">
                  <c:v>0.74483020000000011</c:v>
                </c:pt>
                <c:pt idx="31">
                  <c:v>0.70119920000000013</c:v>
                </c:pt>
                <c:pt idx="32">
                  <c:v>0.71401609999999993</c:v>
                </c:pt>
                <c:pt idx="33">
                  <c:v>0.67778650000000007</c:v>
                </c:pt>
                <c:pt idx="34">
                  <c:v>0.63630220000000004</c:v>
                </c:pt>
                <c:pt idx="35">
                  <c:v>0.64679400000000009</c:v>
                </c:pt>
                <c:pt idx="36">
                  <c:v>0.65062550000000019</c:v>
                </c:pt>
                <c:pt idx="37">
                  <c:v>0.63723059999999998</c:v>
                </c:pt>
                <c:pt idx="38">
                  <c:v>0.54699350000000002</c:v>
                </c:pt>
                <c:pt idx="39">
                  <c:v>0.54453649999999987</c:v>
                </c:pt>
                <c:pt idx="40">
                  <c:v>0.44917810000000002</c:v>
                </c:pt>
                <c:pt idx="41">
                  <c:v>0.44599129999999998</c:v>
                </c:pt>
                <c:pt idx="42">
                  <c:v>0.3591276000000001</c:v>
                </c:pt>
                <c:pt idx="43">
                  <c:v>0.3427669000000001</c:v>
                </c:pt>
              </c:numCache>
            </c:numRef>
          </c:val>
          <c:smooth val="0"/>
        </c:ser>
        <c:ser>
          <c:idx val="2"/>
          <c:order val="2"/>
          <c:tx>
            <c:v>Born 1945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non-married'!$M$304:$M$347</c:f>
              <c:numCache>
                <c:formatCode>General</c:formatCode>
                <c:ptCount val="44"/>
                <c:pt idx="0">
                  <c:v>0.53981889999999999</c:v>
                </c:pt>
                <c:pt idx="1">
                  <c:v>0.72462510000000013</c:v>
                </c:pt>
                <c:pt idx="2">
                  <c:v>0.68791239999999987</c:v>
                </c:pt>
                <c:pt idx="3">
                  <c:v>0.70386609999999994</c:v>
                </c:pt>
                <c:pt idx="4">
                  <c:v>0.69268560000000012</c:v>
                </c:pt>
                <c:pt idx="5">
                  <c:v>0.69407209999999997</c:v>
                </c:pt>
                <c:pt idx="6">
                  <c:v>0.68362210000000001</c:v>
                </c:pt>
                <c:pt idx="7">
                  <c:v>0.68034709999999998</c:v>
                </c:pt>
                <c:pt idx="8">
                  <c:v>0.69078550000000005</c:v>
                </c:pt>
                <c:pt idx="9">
                  <c:v>0.71197040000000011</c:v>
                </c:pt>
                <c:pt idx="10">
                  <c:v>0.68560849999999995</c:v>
                </c:pt>
                <c:pt idx="11">
                  <c:v>0.7321143</c:v>
                </c:pt>
                <c:pt idx="12">
                  <c:v>0.75215659999999984</c:v>
                </c:pt>
                <c:pt idx="13">
                  <c:v>0.74673299999999998</c:v>
                </c:pt>
                <c:pt idx="14">
                  <c:v>0.70267619999999997</c:v>
                </c:pt>
                <c:pt idx="15">
                  <c:v>0.7322031</c:v>
                </c:pt>
                <c:pt idx="16">
                  <c:v>0.77751490000000001</c:v>
                </c:pt>
                <c:pt idx="17">
                  <c:v>0.79197899999999999</c:v>
                </c:pt>
                <c:pt idx="18">
                  <c:v>0.75162800000000007</c:v>
                </c:pt>
                <c:pt idx="19">
                  <c:v>0.78125049999999996</c:v>
                </c:pt>
                <c:pt idx="20">
                  <c:v>0.79531839999999987</c:v>
                </c:pt>
                <c:pt idx="21">
                  <c:v>0.78746189999999994</c:v>
                </c:pt>
                <c:pt idx="22">
                  <c:v>0.79892129999999995</c:v>
                </c:pt>
                <c:pt idx="23">
                  <c:v>0.80752349999999984</c:v>
                </c:pt>
                <c:pt idx="24">
                  <c:v>0.78184910000000007</c:v>
                </c:pt>
                <c:pt idx="25">
                  <c:v>0.77012320000000012</c:v>
                </c:pt>
                <c:pt idx="26">
                  <c:v>0.77057580000000014</c:v>
                </c:pt>
                <c:pt idx="27">
                  <c:v>0.76126550000000004</c:v>
                </c:pt>
                <c:pt idx="28">
                  <c:v>0.76025110000000007</c:v>
                </c:pt>
                <c:pt idx="29">
                  <c:v>0.72898819999999998</c:v>
                </c:pt>
                <c:pt idx="30">
                  <c:v>0.77837930000000011</c:v>
                </c:pt>
                <c:pt idx="31">
                  <c:v>0.76181100000000013</c:v>
                </c:pt>
                <c:pt idx="32">
                  <c:v>0.71159779999999984</c:v>
                </c:pt>
                <c:pt idx="33">
                  <c:v>0.67524640000000014</c:v>
                </c:pt>
                <c:pt idx="34">
                  <c:v>0.68411169999999999</c:v>
                </c:pt>
                <c:pt idx="35">
                  <c:v>0.66749720000000012</c:v>
                </c:pt>
                <c:pt idx="36">
                  <c:v>0.67102130000000015</c:v>
                </c:pt>
                <c:pt idx="37">
                  <c:v>0.63557170000000007</c:v>
                </c:pt>
                <c:pt idx="38">
                  <c:v>0.62497030000000009</c:v>
                </c:pt>
                <c:pt idx="39">
                  <c:v>0.61186680000000004</c:v>
                </c:pt>
                <c:pt idx="40">
                  <c:v>0.52497830000000001</c:v>
                </c:pt>
                <c:pt idx="41">
                  <c:v>0.4599337</c:v>
                </c:pt>
                <c:pt idx="42">
                  <c:v>0.45402350000000002</c:v>
                </c:pt>
                <c:pt idx="43">
                  <c:v>0.37062080000000008</c:v>
                </c:pt>
              </c:numCache>
            </c:numRef>
          </c:val>
          <c:smooth val="0"/>
        </c:ser>
        <c:ser>
          <c:idx val="3"/>
          <c:order val="3"/>
          <c:tx>
            <c:v>Born 1955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non-married'!$M$348:$M$384</c:f>
              <c:numCache>
                <c:formatCode>General</c:formatCode>
                <c:ptCount val="37"/>
                <c:pt idx="0">
                  <c:v>0.63173800000000013</c:v>
                </c:pt>
                <c:pt idx="1">
                  <c:v>0.64892640000000013</c:v>
                </c:pt>
                <c:pt idx="2">
                  <c:v>0.66560450000000015</c:v>
                </c:pt>
                <c:pt idx="3">
                  <c:v>0.68927749999999999</c:v>
                </c:pt>
                <c:pt idx="4">
                  <c:v>0.69120729999999997</c:v>
                </c:pt>
                <c:pt idx="5">
                  <c:v>0.68038759999999987</c:v>
                </c:pt>
                <c:pt idx="6">
                  <c:v>0.66650160000000014</c:v>
                </c:pt>
                <c:pt idx="7">
                  <c:v>0.71405980000000013</c:v>
                </c:pt>
                <c:pt idx="8">
                  <c:v>0.72005160000000012</c:v>
                </c:pt>
                <c:pt idx="9">
                  <c:v>0.76378150000000011</c:v>
                </c:pt>
                <c:pt idx="10">
                  <c:v>0.74124690000000004</c:v>
                </c:pt>
                <c:pt idx="11">
                  <c:v>0.76289090000000015</c:v>
                </c:pt>
                <c:pt idx="12">
                  <c:v>0.7618294000000001</c:v>
                </c:pt>
                <c:pt idx="13">
                  <c:v>0.71839920000000013</c:v>
                </c:pt>
                <c:pt idx="14">
                  <c:v>0.75550510000000004</c:v>
                </c:pt>
                <c:pt idx="15">
                  <c:v>0.74593930000000008</c:v>
                </c:pt>
                <c:pt idx="16">
                  <c:v>0.74573290000000003</c:v>
                </c:pt>
                <c:pt idx="17">
                  <c:v>0.77853629999999996</c:v>
                </c:pt>
                <c:pt idx="18">
                  <c:v>0.77110450000000008</c:v>
                </c:pt>
                <c:pt idx="19">
                  <c:v>0.78896739999999987</c:v>
                </c:pt>
                <c:pt idx="20">
                  <c:v>0.7773713000000001</c:v>
                </c:pt>
                <c:pt idx="21">
                  <c:v>0.75607880000000016</c:v>
                </c:pt>
                <c:pt idx="22">
                  <c:v>0.77559029999999995</c:v>
                </c:pt>
                <c:pt idx="23">
                  <c:v>0.77726609999999996</c:v>
                </c:pt>
                <c:pt idx="24">
                  <c:v>0.79256239999999989</c:v>
                </c:pt>
                <c:pt idx="25">
                  <c:v>0.75341170000000002</c:v>
                </c:pt>
                <c:pt idx="26">
                  <c:v>0.76452810000000004</c:v>
                </c:pt>
                <c:pt idx="27">
                  <c:v>0.74119349999999995</c:v>
                </c:pt>
                <c:pt idx="28">
                  <c:v>0.73309120000000016</c:v>
                </c:pt>
                <c:pt idx="29">
                  <c:v>0.72283719999999996</c:v>
                </c:pt>
                <c:pt idx="30">
                  <c:v>0.70949459999999998</c:v>
                </c:pt>
                <c:pt idx="31">
                  <c:v>0.72867720000000014</c:v>
                </c:pt>
                <c:pt idx="32">
                  <c:v>0.69198999999999999</c:v>
                </c:pt>
                <c:pt idx="33">
                  <c:v>0.69417099999999998</c:v>
                </c:pt>
                <c:pt idx="34">
                  <c:v>0.6645643</c:v>
                </c:pt>
                <c:pt idx="35">
                  <c:v>0.62288940000000015</c:v>
                </c:pt>
                <c:pt idx="36">
                  <c:v>0.64868280000000011</c:v>
                </c:pt>
              </c:numCache>
            </c:numRef>
          </c:val>
          <c:smooth val="0"/>
        </c:ser>
        <c:ser>
          <c:idx val="4"/>
          <c:order val="4"/>
          <c:tx>
            <c:v>Born  1965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non-married'!$M$385:$M$411</c:f>
              <c:numCache>
                <c:formatCode>General</c:formatCode>
                <c:ptCount val="27"/>
                <c:pt idx="0">
                  <c:v>0.58425159999999987</c:v>
                </c:pt>
                <c:pt idx="1">
                  <c:v>0.63852810000000004</c:v>
                </c:pt>
                <c:pt idx="2">
                  <c:v>0.67912290000000008</c:v>
                </c:pt>
                <c:pt idx="3">
                  <c:v>0.68578899999999998</c:v>
                </c:pt>
                <c:pt idx="4">
                  <c:v>0.68983410000000001</c:v>
                </c:pt>
                <c:pt idx="5">
                  <c:v>0.66835800000000012</c:v>
                </c:pt>
                <c:pt idx="6">
                  <c:v>0.69639439999999997</c:v>
                </c:pt>
                <c:pt idx="7">
                  <c:v>0.69032839999999984</c:v>
                </c:pt>
                <c:pt idx="8">
                  <c:v>0.68903820000000005</c:v>
                </c:pt>
                <c:pt idx="9">
                  <c:v>0.77439180000000007</c:v>
                </c:pt>
                <c:pt idx="10">
                  <c:v>0.74314460000000016</c:v>
                </c:pt>
                <c:pt idx="11">
                  <c:v>0.75201720000000005</c:v>
                </c:pt>
                <c:pt idx="12">
                  <c:v>0.75239380000000011</c:v>
                </c:pt>
                <c:pt idx="13">
                  <c:v>0.7541403000000001</c:v>
                </c:pt>
                <c:pt idx="14">
                  <c:v>0.72453339999999988</c:v>
                </c:pt>
                <c:pt idx="15">
                  <c:v>0.77727570000000012</c:v>
                </c:pt>
                <c:pt idx="16">
                  <c:v>0.79627309999999996</c:v>
                </c:pt>
                <c:pt idx="17">
                  <c:v>0.74998710000000002</c:v>
                </c:pt>
                <c:pt idx="18">
                  <c:v>0.75620279999999984</c:v>
                </c:pt>
                <c:pt idx="19">
                  <c:v>0.77504660000000014</c:v>
                </c:pt>
                <c:pt idx="20">
                  <c:v>0.74671299999999996</c:v>
                </c:pt>
                <c:pt idx="21">
                  <c:v>0.7534575</c:v>
                </c:pt>
                <c:pt idx="22">
                  <c:v>0.75165970000000015</c:v>
                </c:pt>
                <c:pt idx="23">
                  <c:v>0.72127039999999998</c:v>
                </c:pt>
                <c:pt idx="24">
                  <c:v>0.71878570000000008</c:v>
                </c:pt>
                <c:pt idx="25">
                  <c:v>0.70907770000000003</c:v>
                </c:pt>
                <c:pt idx="26">
                  <c:v>0.73325149999999994</c:v>
                </c:pt>
              </c:numCache>
            </c:numRef>
          </c:val>
          <c:smooth val="0"/>
        </c:ser>
        <c:ser>
          <c:idx val="5"/>
          <c:order val="5"/>
          <c:tx>
            <c:v>Born 1975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non-married'!$M$412:$M$428</c:f>
              <c:numCache>
                <c:formatCode>General</c:formatCode>
                <c:ptCount val="17"/>
                <c:pt idx="0">
                  <c:v>0.64474830000000016</c:v>
                </c:pt>
                <c:pt idx="1">
                  <c:v>0.65797860000000008</c:v>
                </c:pt>
                <c:pt idx="2">
                  <c:v>0.67132570000000014</c:v>
                </c:pt>
                <c:pt idx="3">
                  <c:v>0.74404820000000016</c:v>
                </c:pt>
                <c:pt idx="4">
                  <c:v>0.79386350000000006</c:v>
                </c:pt>
                <c:pt idx="5">
                  <c:v>0.69981209999999994</c:v>
                </c:pt>
                <c:pt idx="6">
                  <c:v>0.75386910000000007</c:v>
                </c:pt>
                <c:pt idx="7">
                  <c:v>0.70339010000000002</c:v>
                </c:pt>
                <c:pt idx="8">
                  <c:v>0.75296859999999999</c:v>
                </c:pt>
                <c:pt idx="9">
                  <c:v>0.7646573000000001</c:v>
                </c:pt>
                <c:pt idx="10">
                  <c:v>0.70354380000000005</c:v>
                </c:pt>
                <c:pt idx="11">
                  <c:v>0.72010529999999995</c:v>
                </c:pt>
                <c:pt idx="12">
                  <c:v>0.7461097000000001</c:v>
                </c:pt>
                <c:pt idx="13">
                  <c:v>0.71242660000000002</c:v>
                </c:pt>
                <c:pt idx="14">
                  <c:v>0.73163550000000011</c:v>
                </c:pt>
                <c:pt idx="15">
                  <c:v>0.68184130000000009</c:v>
                </c:pt>
                <c:pt idx="16">
                  <c:v>0.66182170000000018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51360"/>
        <c:axId val="87566592"/>
      </c:lineChart>
      <c:catAx>
        <c:axId val="875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age</a:t>
                </a:r>
              </a:p>
            </c:rich>
          </c:tx>
          <c:layout>
            <c:manualLayout>
              <c:xMode val="edge"/>
              <c:yMode val="edge"/>
              <c:x val="0.50721420643729187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5665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7566592"/>
        <c:scaling>
          <c:orientation val="minMax"/>
          <c:max val="1"/>
          <c:min val="0.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551360"/>
        <c:crosses val="autoZero"/>
        <c:crossBetween val="midCat"/>
        <c:majorUnit val="0.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21688518869339"/>
          <c:y val="0.70804689375375351"/>
          <c:w val="0.58149037263150638"/>
          <c:h val="0.1924425420841905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Married </a:t>
            </a:r>
            <a:r>
              <a:rPr lang="en-CA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Men</a:t>
            </a:r>
            <a:endParaRPr lang="en-CA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5860148731408611"/>
          <c:y val="1.683387836134151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164261931187728E-2"/>
          <c:y val="8.1566068515497969E-2"/>
          <c:w val="0.93784683684794667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Born 1925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non-married'!$E$3:$E$46</c:f>
              <c:numCache>
                <c:formatCode>General</c:formatCode>
                <c:ptCount val="44"/>
                <c:pt idx="13">
                  <c:v>0.93389490000000064</c:v>
                </c:pt>
                <c:pt idx="14">
                  <c:v>0.89626539999999921</c:v>
                </c:pt>
                <c:pt idx="15">
                  <c:v>0.91630480000000003</c:v>
                </c:pt>
                <c:pt idx="16">
                  <c:v>0.91850900000000002</c:v>
                </c:pt>
                <c:pt idx="17">
                  <c:v>0.91766769999999998</c:v>
                </c:pt>
                <c:pt idx="18">
                  <c:v>0.92692830000000004</c:v>
                </c:pt>
                <c:pt idx="19">
                  <c:v>0.9299345999999995</c:v>
                </c:pt>
                <c:pt idx="20">
                  <c:v>0.92537629999999949</c:v>
                </c:pt>
                <c:pt idx="21">
                  <c:v>0.92751729999999921</c:v>
                </c:pt>
                <c:pt idx="22">
                  <c:v>0.91592940000000089</c:v>
                </c:pt>
                <c:pt idx="23">
                  <c:v>0.91349939999999996</c:v>
                </c:pt>
                <c:pt idx="24">
                  <c:v>0.90472529999999995</c:v>
                </c:pt>
                <c:pt idx="25">
                  <c:v>0.89708520000000003</c:v>
                </c:pt>
                <c:pt idx="26">
                  <c:v>0.88025160000000002</c:v>
                </c:pt>
                <c:pt idx="27">
                  <c:v>0.87197590000000103</c:v>
                </c:pt>
                <c:pt idx="28">
                  <c:v>0.8624794000000009</c:v>
                </c:pt>
                <c:pt idx="29">
                  <c:v>0.85049490000000005</c:v>
                </c:pt>
                <c:pt idx="30">
                  <c:v>0.82513639999999921</c:v>
                </c:pt>
                <c:pt idx="31">
                  <c:v>0.82469859999999995</c:v>
                </c:pt>
                <c:pt idx="32">
                  <c:v>0.82044459999999997</c:v>
                </c:pt>
                <c:pt idx="33">
                  <c:v>0.7978670999999995</c:v>
                </c:pt>
                <c:pt idx="34">
                  <c:v>0.77436669999999996</c:v>
                </c:pt>
                <c:pt idx="35">
                  <c:v>0.74415779999999998</c:v>
                </c:pt>
                <c:pt idx="36">
                  <c:v>0.72643919999999951</c:v>
                </c:pt>
                <c:pt idx="37">
                  <c:v>0.67452160000000105</c:v>
                </c:pt>
                <c:pt idx="38">
                  <c:v>0.62761339999999999</c:v>
                </c:pt>
                <c:pt idx="39">
                  <c:v>0.58668819999999922</c:v>
                </c:pt>
                <c:pt idx="40">
                  <c:v>0.48750470000000046</c:v>
                </c:pt>
                <c:pt idx="41">
                  <c:v>0.40979139999999997</c:v>
                </c:pt>
                <c:pt idx="42">
                  <c:v>0.36397950000000046</c:v>
                </c:pt>
                <c:pt idx="43">
                  <c:v>0.28928620000000038</c:v>
                </c:pt>
              </c:numCache>
            </c:numRef>
          </c:val>
          <c:smooth val="0"/>
        </c:ser>
        <c:ser>
          <c:idx val="0"/>
          <c:order val="1"/>
          <c:tx>
            <c:v>Born 1935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non-married'!$F$47:$F$90</c:f>
              <c:numCache>
                <c:formatCode>General</c:formatCode>
                <c:ptCount val="44"/>
                <c:pt idx="3">
                  <c:v>45.346689999999995</c:v>
                </c:pt>
                <c:pt idx="4">
                  <c:v>44.712150000000058</c:v>
                </c:pt>
                <c:pt idx="5">
                  <c:v>45.7517</c:v>
                </c:pt>
                <c:pt idx="6">
                  <c:v>45.237870000000001</c:v>
                </c:pt>
                <c:pt idx="7">
                  <c:v>45.490220000000001</c:v>
                </c:pt>
                <c:pt idx="8">
                  <c:v>46.231750000000012</c:v>
                </c:pt>
                <c:pt idx="9">
                  <c:v>45.925890000000003</c:v>
                </c:pt>
                <c:pt idx="10">
                  <c:v>46.295700000000068</c:v>
                </c:pt>
                <c:pt idx="11">
                  <c:v>46.16337000000005</c:v>
                </c:pt>
                <c:pt idx="12">
                  <c:v>45.958679999999994</c:v>
                </c:pt>
                <c:pt idx="13">
                  <c:v>45.912279999999996</c:v>
                </c:pt>
                <c:pt idx="14">
                  <c:v>45.817869999999949</c:v>
                </c:pt>
                <c:pt idx="15">
                  <c:v>46.017479999999999</c:v>
                </c:pt>
                <c:pt idx="16">
                  <c:v>45.695140000000059</c:v>
                </c:pt>
                <c:pt idx="17">
                  <c:v>45.358180000000004</c:v>
                </c:pt>
                <c:pt idx="18">
                  <c:v>45.34693</c:v>
                </c:pt>
                <c:pt idx="19">
                  <c:v>45.114399999999996</c:v>
                </c:pt>
                <c:pt idx="20">
                  <c:v>45.363810000000001</c:v>
                </c:pt>
                <c:pt idx="21">
                  <c:v>45.226210000000059</c:v>
                </c:pt>
                <c:pt idx="22">
                  <c:v>45.18815000000005</c:v>
                </c:pt>
                <c:pt idx="23">
                  <c:v>45.117679999999993</c:v>
                </c:pt>
                <c:pt idx="24">
                  <c:v>44.55339</c:v>
                </c:pt>
                <c:pt idx="25">
                  <c:v>44.23442</c:v>
                </c:pt>
                <c:pt idx="26">
                  <c:v>44.625490000000013</c:v>
                </c:pt>
                <c:pt idx="27">
                  <c:v>44.59928</c:v>
                </c:pt>
                <c:pt idx="28">
                  <c:v>44.521420000000006</c:v>
                </c:pt>
                <c:pt idx="29">
                  <c:v>43.817439999999998</c:v>
                </c:pt>
                <c:pt idx="30">
                  <c:v>44.123320000000049</c:v>
                </c:pt>
                <c:pt idx="31">
                  <c:v>44.438220000000001</c:v>
                </c:pt>
                <c:pt idx="32">
                  <c:v>43.72737000000005</c:v>
                </c:pt>
                <c:pt idx="33">
                  <c:v>44.18477</c:v>
                </c:pt>
                <c:pt idx="34">
                  <c:v>43.687679999999993</c:v>
                </c:pt>
                <c:pt idx="35">
                  <c:v>43.675900000000013</c:v>
                </c:pt>
                <c:pt idx="36">
                  <c:v>43.051229999999997</c:v>
                </c:pt>
                <c:pt idx="37">
                  <c:v>42.208400000000012</c:v>
                </c:pt>
                <c:pt idx="38">
                  <c:v>42.134740000000001</c:v>
                </c:pt>
                <c:pt idx="39">
                  <c:v>40.903920000000006</c:v>
                </c:pt>
                <c:pt idx="40">
                  <c:v>39.58334</c:v>
                </c:pt>
                <c:pt idx="41">
                  <c:v>38.806140000000006</c:v>
                </c:pt>
                <c:pt idx="42">
                  <c:v>37.023250000000012</c:v>
                </c:pt>
                <c:pt idx="43">
                  <c:v>35.387539999999994</c:v>
                </c:pt>
              </c:numCache>
            </c:numRef>
          </c:val>
          <c:smooth val="0"/>
        </c:ser>
        <c:ser>
          <c:idx val="2"/>
          <c:order val="2"/>
          <c:tx>
            <c:v>Born 1945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non-married'!$E$91:$E$134</c:f>
              <c:numCache>
                <c:formatCode>General</c:formatCode>
                <c:ptCount val="44"/>
                <c:pt idx="0">
                  <c:v>0.89462079999999999</c:v>
                </c:pt>
                <c:pt idx="1">
                  <c:v>0.89090820000000004</c:v>
                </c:pt>
                <c:pt idx="2">
                  <c:v>0.8931595</c:v>
                </c:pt>
                <c:pt idx="3">
                  <c:v>0.89090380000000002</c:v>
                </c:pt>
                <c:pt idx="4">
                  <c:v>0.90634329999999996</c:v>
                </c:pt>
                <c:pt idx="5">
                  <c:v>0.90712579999999998</c:v>
                </c:pt>
                <c:pt idx="6">
                  <c:v>0.88928309999999922</c:v>
                </c:pt>
                <c:pt idx="7">
                  <c:v>0.89866020000000002</c:v>
                </c:pt>
                <c:pt idx="8">
                  <c:v>0.90233759999999896</c:v>
                </c:pt>
                <c:pt idx="9">
                  <c:v>0.90188970000000002</c:v>
                </c:pt>
                <c:pt idx="10">
                  <c:v>0.90447999999999951</c:v>
                </c:pt>
                <c:pt idx="11">
                  <c:v>0.91445969999999999</c:v>
                </c:pt>
                <c:pt idx="12">
                  <c:v>0.9061015</c:v>
                </c:pt>
                <c:pt idx="13">
                  <c:v>0.89427629999999958</c:v>
                </c:pt>
                <c:pt idx="14">
                  <c:v>0.88517440000000003</c:v>
                </c:pt>
                <c:pt idx="15">
                  <c:v>0.88910069999999997</c:v>
                </c:pt>
                <c:pt idx="16">
                  <c:v>0.88853749999999909</c:v>
                </c:pt>
                <c:pt idx="17">
                  <c:v>0.86712679999999998</c:v>
                </c:pt>
                <c:pt idx="18">
                  <c:v>0.88624329999999996</c:v>
                </c:pt>
                <c:pt idx="19">
                  <c:v>0.88587649999999996</c:v>
                </c:pt>
                <c:pt idx="20">
                  <c:v>0.88210980000000005</c:v>
                </c:pt>
                <c:pt idx="21">
                  <c:v>0.89133599999999957</c:v>
                </c:pt>
                <c:pt idx="22">
                  <c:v>0.8868045</c:v>
                </c:pt>
                <c:pt idx="23">
                  <c:v>0.8860692</c:v>
                </c:pt>
                <c:pt idx="24">
                  <c:v>0.86978500000000103</c:v>
                </c:pt>
                <c:pt idx="25">
                  <c:v>0.86639180000000104</c:v>
                </c:pt>
                <c:pt idx="26">
                  <c:v>0.86259070000000004</c:v>
                </c:pt>
                <c:pt idx="27">
                  <c:v>0.85714200000000063</c:v>
                </c:pt>
                <c:pt idx="28">
                  <c:v>0.8488021</c:v>
                </c:pt>
                <c:pt idx="29">
                  <c:v>0.85434330000000003</c:v>
                </c:pt>
                <c:pt idx="30">
                  <c:v>0.83370520000000103</c:v>
                </c:pt>
                <c:pt idx="31">
                  <c:v>0.82549430000000001</c:v>
                </c:pt>
                <c:pt idx="32">
                  <c:v>0.823411</c:v>
                </c:pt>
                <c:pt idx="33">
                  <c:v>0.7996476000000009</c:v>
                </c:pt>
                <c:pt idx="34">
                  <c:v>0.75178659999999997</c:v>
                </c:pt>
                <c:pt idx="35">
                  <c:v>0.75133819999999996</c:v>
                </c:pt>
                <c:pt idx="36">
                  <c:v>0.71900019999999998</c:v>
                </c:pt>
                <c:pt idx="37">
                  <c:v>0.70106769999999996</c:v>
                </c:pt>
                <c:pt idx="38">
                  <c:v>0.6534335999999995</c:v>
                </c:pt>
                <c:pt idx="39">
                  <c:v>0.63187180000000143</c:v>
                </c:pt>
                <c:pt idx="40">
                  <c:v>0.54793320000000001</c:v>
                </c:pt>
                <c:pt idx="41">
                  <c:v>0.5009207</c:v>
                </c:pt>
                <c:pt idx="42">
                  <c:v>0.45509580000000005</c:v>
                </c:pt>
                <c:pt idx="43">
                  <c:v>0.38002890000000078</c:v>
                </c:pt>
              </c:numCache>
            </c:numRef>
          </c:val>
          <c:smooth val="0"/>
        </c:ser>
        <c:ser>
          <c:idx val="3"/>
          <c:order val="3"/>
          <c:tx>
            <c:v>Born 1955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non-married'!$E$135:$E$171</c:f>
              <c:numCache>
                <c:formatCode>General</c:formatCode>
                <c:ptCount val="37"/>
                <c:pt idx="0">
                  <c:v>0.81992010000000004</c:v>
                </c:pt>
                <c:pt idx="1">
                  <c:v>0.84110309999999999</c:v>
                </c:pt>
                <c:pt idx="2">
                  <c:v>0.86466040000000077</c:v>
                </c:pt>
                <c:pt idx="3">
                  <c:v>0.86344790000000005</c:v>
                </c:pt>
                <c:pt idx="4">
                  <c:v>0.85085120000000103</c:v>
                </c:pt>
                <c:pt idx="5">
                  <c:v>0.8528004000000009</c:v>
                </c:pt>
                <c:pt idx="6">
                  <c:v>0.8552265</c:v>
                </c:pt>
                <c:pt idx="7">
                  <c:v>0.87173120000000104</c:v>
                </c:pt>
                <c:pt idx="8">
                  <c:v>0.87709020000000104</c:v>
                </c:pt>
                <c:pt idx="9">
                  <c:v>0.88820279999999896</c:v>
                </c:pt>
                <c:pt idx="10">
                  <c:v>0.89541749999999909</c:v>
                </c:pt>
                <c:pt idx="11">
                  <c:v>0.89602150000000003</c:v>
                </c:pt>
                <c:pt idx="12">
                  <c:v>0.90895090000000001</c:v>
                </c:pt>
                <c:pt idx="13">
                  <c:v>0.89540509999999951</c:v>
                </c:pt>
                <c:pt idx="14">
                  <c:v>0.9022443</c:v>
                </c:pt>
                <c:pt idx="15">
                  <c:v>0.88685380000000003</c:v>
                </c:pt>
                <c:pt idx="16">
                  <c:v>0.88146949999999957</c:v>
                </c:pt>
                <c:pt idx="17">
                  <c:v>0.88490069999999998</c:v>
                </c:pt>
                <c:pt idx="18">
                  <c:v>0.88995809999999997</c:v>
                </c:pt>
                <c:pt idx="19">
                  <c:v>0.90053519999999909</c:v>
                </c:pt>
                <c:pt idx="20">
                  <c:v>0.89299019999999996</c:v>
                </c:pt>
                <c:pt idx="21">
                  <c:v>0.89401789999999959</c:v>
                </c:pt>
                <c:pt idx="22">
                  <c:v>0.88466659999999908</c:v>
                </c:pt>
                <c:pt idx="23">
                  <c:v>0.8884995</c:v>
                </c:pt>
                <c:pt idx="24">
                  <c:v>0.8884782999999995</c:v>
                </c:pt>
                <c:pt idx="25">
                  <c:v>0.86707900000000104</c:v>
                </c:pt>
                <c:pt idx="26">
                  <c:v>0.86915310000000001</c:v>
                </c:pt>
                <c:pt idx="27">
                  <c:v>0.87119709999999995</c:v>
                </c:pt>
                <c:pt idx="28">
                  <c:v>0.85850389999999999</c:v>
                </c:pt>
                <c:pt idx="29">
                  <c:v>0.8481843</c:v>
                </c:pt>
                <c:pt idx="30">
                  <c:v>0.84489619999999999</c:v>
                </c:pt>
                <c:pt idx="31">
                  <c:v>0.82463229999999998</c:v>
                </c:pt>
                <c:pt idx="32">
                  <c:v>0.79518840000000002</c:v>
                </c:pt>
                <c:pt idx="33">
                  <c:v>0.77705440000000103</c:v>
                </c:pt>
                <c:pt idx="34">
                  <c:v>0.76359420000000089</c:v>
                </c:pt>
                <c:pt idx="35">
                  <c:v>0.75481679999999951</c:v>
                </c:pt>
                <c:pt idx="36">
                  <c:v>0.75056780000000001</c:v>
                </c:pt>
              </c:numCache>
            </c:numRef>
          </c:val>
          <c:smooth val="0"/>
        </c:ser>
        <c:ser>
          <c:idx val="4"/>
          <c:order val="4"/>
          <c:tx>
            <c:v>Born  1965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non-married'!$E$172:$E$198</c:f>
              <c:numCache>
                <c:formatCode>General</c:formatCode>
                <c:ptCount val="27"/>
                <c:pt idx="0">
                  <c:v>0.83597170000000065</c:v>
                </c:pt>
                <c:pt idx="1">
                  <c:v>0.84922869999999995</c:v>
                </c:pt>
                <c:pt idx="2">
                  <c:v>0.86761750000000004</c:v>
                </c:pt>
                <c:pt idx="3">
                  <c:v>0.85835819999999996</c:v>
                </c:pt>
                <c:pt idx="4">
                  <c:v>0.8534414000000009</c:v>
                </c:pt>
                <c:pt idx="5">
                  <c:v>0.87094090000000091</c:v>
                </c:pt>
                <c:pt idx="6">
                  <c:v>0.8698323</c:v>
                </c:pt>
                <c:pt idx="7">
                  <c:v>0.88102279999999922</c:v>
                </c:pt>
                <c:pt idx="8">
                  <c:v>0.89477890000000004</c:v>
                </c:pt>
                <c:pt idx="9">
                  <c:v>0.89917320000000001</c:v>
                </c:pt>
                <c:pt idx="10">
                  <c:v>0.91087070000000003</c:v>
                </c:pt>
                <c:pt idx="11">
                  <c:v>0.90901520000000002</c:v>
                </c:pt>
                <c:pt idx="12">
                  <c:v>0.9093656</c:v>
                </c:pt>
                <c:pt idx="13">
                  <c:v>0.90831299999999893</c:v>
                </c:pt>
                <c:pt idx="14">
                  <c:v>0.89957569999999998</c:v>
                </c:pt>
                <c:pt idx="15">
                  <c:v>0.90663269999999996</c:v>
                </c:pt>
                <c:pt idx="16">
                  <c:v>0.89754069999999997</c:v>
                </c:pt>
                <c:pt idx="17">
                  <c:v>0.8972405</c:v>
                </c:pt>
                <c:pt idx="18">
                  <c:v>0.88770070000000001</c:v>
                </c:pt>
                <c:pt idx="19">
                  <c:v>0.88420129999999997</c:v>
                </c:pt>
                <c:pt idx="20">
                  <c:v>0.88172110000000004</c:v>
                </c:pt>
                <c:pt idx="21">
                  <c:v>0.8693109999999995</c:v>
                </c:pt>
                <c:pt idx="22">
                  <c:v>0.8624488000000009</c:v>
                </c:pt>
                <c:pt idx="23">
                  <c:v>0.86684540000000143</c:v>
                </c:pt>
                <c:pt idx="24">
                  <c:v>0.83206340000000001</c:v>
                </c:pt>
                <c:pt idx="25">
                  <c:v>0.82862540000000118</c:v>
                </c:pt>
                <c:pt idx="26">
                  <c:v>0.82637369999999999</c:v>
                </c:pt>
              </c:numCache>
            </c:numRef>
          </c:val>
          <c:smooth val="0"/>
        </c:ser>
        <c:ser>
          <c:idx val="5"/>
          <c:order val="5"/>
          <c:tx>
            <c:v>Born 1975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non-married'!$E$199:$E$215</c:f>
              <c:numCache>
                <c:formatCode>General</c:formatCode>
                <c:ptCount val="17"/>
                <c:pt idx="0">
                  <c:v>0.85944330000000002</c:v>
                </c:pt>
                <c:pt idx="1">
                  <c:v>0.8561337999999995</c:v>
                </c:pt>
                <c:pt idx="2">
                  <c:v>0.87299230000000005</c:v>
                </c:pt>
                <c:pt idx="3">
                  <c:v>0.87656120000000004</c:v>
                </c:pt>
                <c:pt idx="4">
                  <c:v>0.88434869999999999</c:v>
                </c:pt>
                <c:pt idx="5">
                  <c:v>0.88300529999999999</c:v>
                </c:pt>
                <c:pt idx="6">
                  <c:v>0.89403609999999956</c:v>
                </c:pt>
                <c:pt idx="7">
                  <c:v>0.88646579999999908</c:v>
                </c:pt>
                <c:pt idx="8">
                  <c:v>0.89065050000000001</c:v>
                </c:pt>
                <c:pt idx="9">
                  <c:v>0.90050239999999893</c:v>
                </c:pt>
                <c:pt idx="10">
                  <c:v>0.8805146999999991</c:v>
                </c:pt>
                <c:pt idx="11">
                  <c:v>0.87139979999999995</c:v>
                </c:pt>
                <c:pt idx="12">
                  <c:v>0.87429110000000065</c:v>
                </c:pt>
                <c:pt idx="13">
                  <c:v>0.86673920000000104</c:v>
                </c:pt>
                <c:pt idx="14">
                  <c:v>0.85461590000000065</c:v>
                </c:pt>
                <c:pt idx="15">
                  <c:v>0.86935609999999997</c:v>
                </c:pt>
                <c:pt idx="16">
                  <c:v>0.86052410000000001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12832"/>
        <c:axId val="87915520"/>
      </c:lineChart>
      <c:catAx>
        <c:axId val="8791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age</a:t>
                </a:r>
              </a:p>
            </c:rich>
          </c:tx>
          <c:layout>
            <c:manualLayout>
              <c:xMode val="edge"/>
              <c:yMode val="edge"/>
              <c:x val="0.50721420643729187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9155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791552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912832"/>
        <c:crosses val="autoZero"/>
        <c:crossBetween val="midCat"/>
        <c:majorUnit val="0.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634105878274648"/>
          <c:y val="0.69989518250484772"/>
          <c:w val="0.63374040509087493"/>
          <c:h val="0.200594260402539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Non-Married </a:t>
            </a:r>
            <a:r>
              <a:rPr lang="en-CA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Men</a:t>
            </a:r>
            <a:endParaRPr lang="en-CA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5304593175853013"/>
          <c:y val="1.683387836134151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164261931187741E-2"/>
          <c:y val="8.1566068515498025E-2"/>
          <c:w val="0.93784683684794667"/>
          <c:h val="0.83034257748776508"/>
        </c:manualLayout>
      </c:layout>
      <c:lineChart>
        <c:grouping val="standard"/>
        <c:varyColors val="0"/>
        <c:ser>
          <c:idx val="1"/>
          <c:order val="0"/>
          <c:tx>
            <c:v>Born 1925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non-married'!$I$3:$I$46</c:f>
              <c:numCache>
                <c:formatCode>General</c:formatCode>
                <c:ptCount val="44"/>
                <c:pt idx="13">
                  <c:v>0.82493269999999996</c:v>
                </c:pt>
                <c:pt idx="14">
                  <c:v>0.89713849999999951</c:v>
                </c:pt>
                <c:pt idx="15">
                  <c:v>0.85310019999999998</c:v>
                </c:pt>
                <c:pt idx="16">
                  <c:v>0.80550769999999949</c:v>
                </c:pt>
                <c:pt idx="17">
                  <c:v>0.82300320000000005</c:v>
                </c:pt>
                <c:pt idx="18">
                  <c:v>0.77756829999999999</c:v>
                </c:pt>
                <c:pt idx="19">
                  <c:v>0.77006280000000005</c:v>
                </c:pt>
                <c:pt idx="20">
                  <c:v>0.80646739999999895</c:v>
                </c:pt>
                <c:pt idx="21">
                  <c:v>0.78035399999999921</c:v>
                </c:pt>
                <c:pt idx="22">
                  <c:v>0.78093239999999908</c:v>
                </c:pt>
                <c:pt idx="23">
                  <c:v>0.77060910000000105</c:v>
                </c:pt>
                <c:pt idx="24">
                  <c:v>0.75691129999999995</c:v>
                </c:pt>
                <c:pt idx="25">
                  <c:v>0.77973460000000117</c:v>
                </c:pt>
                <c:pt idx="26">
                  <c:v>0.70902620000000005</c:v>
                </c:pt>
                <c:pt idx="27">
                  <c:v>0.73621369999999997</c:v>
                </c:pt>
                <c:pt idx="28">
                  <c:v>0.66078050000000077</c:v>
                </c:pt>
                <c:pt idx="29">
                  <c:v>0.64973030000000065</c:v>
                </c:pt>
                <c:pt idx="30">
                  <c:v>0.65073360000000102</c:v>
                </c:pt>
                <c:pt idx="31">
                  <c:v>0.67127950000000103</c:v>
                </c:pt>
                <c:pt idx="32">
                  <c:v>0.65449749999999995</c:v>
                </c:pt>
                <c:pt idx="33">
                  <c:v>0.61903710000000001</c:v>
                </c:pt>
                <c:pt idx="34">
                  <c:v>0.59781089999999959</c:v>
                </c:pt>
                <c:pt idx="35">
                  <c:v>0.58346069999999894</c:v>
                </c:pt>
                <c:pt idx="36">
                  <c:v>0.53965819999999998</c:v>
                </c:pt>
                <c:pt idx="37">
                  <c:v>0.45684080000000032</c:v>
                </c:pt>
                <c:pt idx="38">
                  <c:v>0.4651151</c:v>
                </c:pt>
                <c:pt idx="39">
                  <c:v>0.4525014</c:v>
                </c:pt>
                <c:pt idx="40">
                  <c:v>0.35832430000000065</c:v>
                </c:pt>
                <c:pt idx="41">
                  <c:v>0.30437490000000089</c:v>
                </c:pt>
                <c:pt idx="42">
                  <c:v>0.28493090000000032</c:v>
                </c:pt>
                <c:pt idx="43">
                  <c:v>0.20673030000000026</c:v>
                </c:pt>
              </c:numCache>
            </c:numRef>
          </c:val>
          <c:smooth val="0"/>
        </c:ser>
        <c:ser>
          <c:idx val="0"/>
          <c:order val="1"/>
          <c:tx>
            <c:v>Born 1935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non-married'!$I$47:$I$90</c:f>
              <c:numCache>
                <c:formatCode>General</c:formatCode>
                <c:ptCount val="44"/>
                <c:pt idx="3">
                  <c:v>0.79099129999999995</c:v>
                </c:pt>
                <c:pt idx="4">
                  <c:v>0.78882459999999999</c:v>
                </c:pt>
                <c:pt idx="5">
                  <c:v>0.78601269999999956</c:v>
                </c:pt>
                <c:pt idx="6">
                  <c:v>0.78789570000000064</c:v>
                </c:pt>
                <c:pt idx="7">
                  <c:v>0.81146879999999921</c:v>
                </c:pt>
                <c:pt idx="8">
                  <c:v>0.75393250000000001</c:v>
                </c:pt>
                <c:pt idx="9">
                  <c:v>0.84701899999999997</c:v>
                </c:pt>
                <c:pt idx="10">
                  <c:v>0.86604400000000104</c:v>
                </c:pt>
                <c:pt idx="11">
                  <c:v>0.85810640000000005</c:v>
                </c:pt>
                <c:pt idx="12">
                  <c:v>0.81734269999999998</c:v>
                </c:pt>
                <c:pt idx="13">
                  <c:v>0.80615890000000001</c:v>
                </c:pt>
                <c:pt idx="14">
                  <c:v>0.78090040000000005</c:v>
                </c:pt>
                <c:pt idx="15">
                  <c:v>0.79926129999999951</c:v>
                </c:pt>
                <c:pt idx="16">
                  <c:v>0.78517870000000001</c:v>
                </c:pt>
                <c:pt idx="17">
                  <c:v>0.76913629999999999</c:v>
                </c:pt>
                <c:pt idx="18">
                  <c:v>0.77159259999999996</c:v>
                </c:pt>
                <c:pt idx="19">
                  <c:v>0.79909249999999998</c:v>
                </c:pt>
                <c:pt idx="20">
                  <c:v>0.77380180000000143</c:v>
                </c:pt>
                <c:pt idx="21">
                  <c:v>0.76537730000000004</c:v>
                </c:pt>
                <c:pt idx="22">
                  <c:v>0.75473820000000102</c:v>
                </c:pt>
                <c:pt idx="23">
                  <c:v>0.69836900000000002</c:v>
                </c:pt>
                <c:pt idx="24">
                  <c:v>0.73842909999999995</c:v>
                </c:pt>
                <c:pt idx="25">
                  <c:v>0.69883439999999997</c:v>
                </c:pt>
                <c:pt idx="26">
                  <c:v>0.69840249999999959</c:v>
                </c:pt>
                <c:pt idx="27">
                  <c:v>0.66268050000000089</c:v>
                </c:pt>
                <c:pt idx="28">
                  <c:v>0.65352600000000005</c:v>
                </c:pt>
                <c:pt idx="29">
                  <c:v>0.64776210000000001</c:v>
                </c:pt>
                <c:pt idx="30">
                  <c:v>0.6983998000000009</c:v>
                </c:pt>
                <c:pt idx="31">
                  <c:v>0.63980140000000119</c:v>
                </c:pt>
                <c:pt idx="32">
                  <c:v>0.58326359999999844</c:v>
                </c:pt>
                <c:pt idx="33">
                  <c:v>0.61895230000000001</c:v>
                </c:pt>
                <c:pt idx="34">
                  <c:v>0.58058569999999909</c:v>
                </c:pt>
                <c:pt idx="35">
                  <c:v>0.56919730000000002</c:v>
                </c:pt>
                <c:pt idx="36">
                  <c:v>0.54602260000000002</c:v>
                </c:pt>
                <c:pt idx="37">
                  <c:v>0.47252620000000045</c:v>
                </c:pt>
                <c:pt idx="38">
                  <c:v>0.5111689999999991</c:v>
                </c:pt>
                <c:pt idx="39">
                  <c:v>0.46156950000000002</c:v>
                </c:pt>
                <c:pt idx="40">
                  <c:v>0.37359950000000008</c:v>
                </c:pt>
                <c:pt idx="41">
                  <c:v>0.33337560000000077</c:v>
                </c:pt>
                <c:pt idx="42">
                  <c:v>0.31538380000000077</c:v>
                </c:pt>
                <c:pt idx="43">
                  <c:v>0.26988240000000052</c:v>
                </c:pt>
              </c:numCache>
            </c:numRef>
          </c:val>
          <c:smooth val="0"/>
        </c:ser>
        <c:ser>
          <c:idx val="2"/>
          <c:order val="2"/>
          <c:tx>
            <c:v>Born 1945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non-married'!$I$91:$I$134</c:f>
              <c:numCache>
                <c:formatCode>General</c:formatCode>
                <c:ptCount val="44"/>
                <c:pt idx="0">
                  <c:v>0.64830730000000003</c:v>
                </c:pt>
                <c:pt idx="1">
                  <c:v>0.70671030000000001</c:v>
                </c:pt>
                <c:pt idx="2">
                  <c:v>0.7289991000000009</c:v>
                </c:pt>
                <c:pt idx="3">
                  <c:v>0.74750079999999997</c:v>
                </c:pt>
                <c:pt idx="4">
                  <c:v>0.77492650000000063</c:v>
                </c:pt>
                <c:pt idx="5">
                  <c:v>0.77195590000000103</c:v>
                </c:pt>
                <c:pt idx="6">
                  <c:v>0.79104839999999998</c:v>
                </c:pt>
                <c:pt idx="7">
                  <c:v>0.76849219999999996</c:v>
                </c:pt>
                <c:pt idx="8">
                  <c:v>0.74562350000000077</c:v>
                </c:pt>
                <c:pt idx="9">
                  <c:v>0.77444980000000119</c:v>
                </c:pt>
                <c:pt idx="10">
                  <c:v>0.77554250000000002</c:v>
                </c:pt>
                <c:pt idx="11">
                  <c:v>0.80561329999999998</c:v>
                </c:pt>
                <c:pt idx="12">
                  <c:v>0.80803629999999949</c:v>
                </c:pt>
                <c:pt idx="13">
                  <c:v>0.78351139999999908</c:v>
                </c:pt>
                <c:pt idx="14">
                  <c:v>0.78260249999999998</c:v>
                </c:pt>
                <c:pt idx="15">
                  <c:v>0.74877520000000131</c:v>
                </c:pt>
                <c:pt idx="16">
                  <c:v>0.76010540000000104</c:v>
                </c:pt>
                <c:pt idx="17">
                  <c:v>0.76469679999999995</c:v>
                </c:pt>
                <c:pt idx="18">
                  <c:v>0.74697790000000064</c:v>
                </c:pt>
                <c:pt idx="19">
                  <c:v>0.78636799999999896</c:v>
                </c:pt>
                <c:pt idx="20">
                  <c:v>0.74481190000000064</c:v>
                </c:pt>
                <c:pt idx="21">
                  <c:v>0.75575060000000105</c:v>
                </c:pt>
                <c:pt idx="22">
                  <c:v>0.75952570000000064</c:v>
                </c:pt>
                <c:pt idx="23">
                  <c:v>0.74932829999999995</c:v>
                </c:pt>
                <c:pt idx="24">
                  <c:v>0.69565699999999997</c:v>
                </c:pt>
                <c:pt idx="25">
                  <c:v>0.66829850000000091</c:v>
                </c:pt>
                <c:pt idx="26">
                  <c:v>0.69492670000000001</c:v>
                </c:pt>
                <c:pt idx="27">
                  <c:v>0.67668730000000077</c:v>
                </c:pt>
                <c:pt idx="28">
                  <c:v>0.66298050000000064</c:v>
                </c:pt>
                <c:pt idx="29">
                  <c:v>0.65881380000000089</c:v>
                </c:pt>
                <c:pt idx="30">
                  <c:v>0.64698110000000064</c:v>
                </c:pt>
                <c:pt idx="31">
                  <c:v>0.6741397000000009</c:v>
                </c:pt>
                <c:pt idx="32">
                  <c:v>0.6893532999999995</c:v>
                </c:pt>
                <c:pt idx="33">
                  <c:v>0.60327379999999997</c:v>
                </c:pt>
                <c:pt idx="34">
                  <c:v>0.58923069999999922</c:v>
                </c:pt>
                <c:pt idx="35">
                  <c:v>0.56409699999999996</c:v>
                </c:pt>
                <c:pt idx="36">
                  <c:v>0.5710151999999995</c:v>
                </c:pt>
                <c:pt idx="37">
                  <c:v>0.55081970000000002</c:v>
                </c:pt>
                <c:pt idx="38">
                  <c:v>0.53158759999999905</c:v>
                </c:pt>
                <c:pt idx="39">
                  <c:v>0.47896570000000038</c:v>
                </c:pt>
                <c:pt idx="40">
                  <c:v>0.42316850000000045</c:v>
                </c:pt>
                <c:pt idx="41">
                  <c:v>0.38319610000000032</c:v>
                </c:pt>
                <c:pt idx="42">
                  <c:v>0.31362990000000052</c:v>
                </c:pt>
                <c:pt idx="43">
                  <c:v>0.25488080000000052</c:v>
                </c:pt>
              </c:numCache>
            </c:numRef>
          </c:val>
          <c:smooth val="0"/>
        </c:ser>
        <c:ser>
          <c:idx val="3"/>
          <c:order val="3"/>
          <c:tx>
            <c:v>Born 1955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non-married'!$I$135:$I$171</c:f>
              <c:numCache>
                <c:formatCode>General</c:formatCode>
                <c:ptCount val="37"/>
                <c:pt idx="0">
                  <c:v>0.6297623999999995</c:v>
                </c:pt>
                <c:pt idx="1">
                  <c:v>0.70693950000000005</c:v>
                </c:pt>
                <c:pt idx="2">
                  <c:v>0.7203425</c:v>
                </c:pt>
                <c:pt idx="3">
                  <c:v>0.7371282000000009</c:v>
                </c:pt>
                <c:pt idx="4">
                  <c:v>0.74773600000000062</c:v>
                </c:pt>
                <c:pt idx="5">
                  <c:v>0.72936590000000001</c:v>
                </c:pt>
                <c:pt idx="6">
                  <c:v>0.73678259999999951</c:v>
                </c:pt>
                <c:pt idx="7">
                  <c:v>0.75215110000000063</c:v>
                </c:pt>
                <c:pt idx="8">
                  <c:v>0.73694150000000103</c:v>
                </c:pt>
                <c:pt idx="9">
                  <c:v>0.74896750000000001</c:v>
                </c:pt>
                <c:pt idx="10">
                  <c:v>0.76473460000000104</c:v>
                </c:pt>
                <c:pt idx="11">
                  <c:v>0.77467460000000143</c:v>
                </c:pt>
                <c:pt idx="12">
                  <c:v>0.75493960000000104</c:v>
                </c:pt>
                <c:pt idx="13">
                  <c:v>0.74522570000000077</c:v>
                </c:pt>
                <c:pt idx="14">
                  <c:v>0.76010750000000005</c:v>
                </c:pt>
                <c:pt idx="15">
                  <c:v>0.7374866999999995</c:v>
                </c:pt>
                <c:pt idx="16">
                  <c:v>0.72502359999999999</c:v>
                </c:pt>
                <c:pt idx="17">
                  <c:v>0.71968319999999997</c:v>
                </c:pt>
                <c:pt idx="18">
                  <c:v>0.70589860000000104</c:v>
                </c:pt>
                <c:pt idx="19">
                  <c:v>0.71995629999999999</c:v>
                </c:pt>
                <c:pt idx="20">
                  <c:v>0.73302690000000004</c:v>
                </c:pt>
                <c:pt idx="21">
                  <c:v>0.7435195</c:v>
                </c:pt>
                <c:pt idx="22">
                  <c:v>0.75713500000000089</c:v>
                </c:pt>
                <c:pt idx="23">
                  <c:v>0.73407210000000001</c:v>
                </c:pt>
                <c:pt idx="24">
                  <c:v>0.73146089999999997</c:v>
                </c:pt>
                <c:pt idx="25">
                  <c:v>0.72807960000000105</c:v>
                </c:pt>
                <c:pt idx="26">
                  <c:v>0.68509319999999996</c:v>
                </c:pt>
                <c:pt idx="27">
                  <c:v>0.69510780000000005</c:v>
                </c:pt>
                <c:pt idx="28">
                  <c:v>0.67893239999999999</c:v>
                </c:pt>
                <c:pt idx="29">
                  <c:v>0.67937110000000089</c:v>
                </c:pt>
                <c:pt idx="30">
                  <c:v>0.6434337</c:v>
                </c:pt>
                <c:pt idx="31">
                  <c:v>0.63896430000000004</c:v>
                </c:pt>
                <c:pt idx="32">
                  <c:v>0.63728039999999997</c:v>
                </c:pt>
                <c:pt idx="33">
                  <c:v>0.59894990000000004</c:v>
                </c:pt>
                <c:pt idx="34">
                  <c:v>0.59839560000000003</c:v>
                </c:pt>
                <c:pt idx="35">
                  <c:v>0.53657820000000001</c:v>
                </c:pt>
                <c:pt idx="36">
                  <c:v>0.5441222999999995</c:v>
                </c:pt>
              </c:numCache>
            </c:numRef>
          </c:val>
          <c:smooth val="0"/>
        </c:ser>
        <c:ser>
          <c:idx val="4"/>
          <c:order val="4"/>
          <c:tx>
            <c:v>Born  1965</c:v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non-married'!$I$172:$I$198</c:f>
              <c:numCache>
                <c:formatCode>General</c:formatCode>
                <c:ptCount val="27"/>
                <c:pt idx="0">
                  <c:v>0.66096920000000103</c:v>
                </c:pt>
                <c:pt idx="1">
                  <c:v>0.73277289999999995</c:v>
                </c:pt>
                <c:pt idx="2">
                  <c:v>0.77069740000000131</c:v>
                </c:pt>
                <c:pt idx="3">
                  <c:v>0.76261720000000077</c:v>
                </c:pt>
                <c:pt idx="4">
                  <c:v>0.77562840000000155</c:v>
                </c:pt>
                <c:pt idx="5">
                  <c:v>0.76995030000000064</c:v>
                </c:pt>
                <c:pt idx="6">
                  <c:v>0.77777560000000168</c:v>
                </c:pt>
                <c:pt idx="7">
                  <c:v>0.7797505000000009</c:v>
                </c:pt>
                <c:pt idx="8">
                  <c:v>0.76745950000000063</c:v>
                </c:pt>
                <c:pt idx="9">
                  <c:v>0.78870759999999951</c:v>
                </c:pt>
                <c:pt idx="10">
                  <c:v>0.80050889999999997</c:v>
                </c:pt>
                <c:pt idx="11">
                  <c:v>0.79181829999999997</c:v>
                </c:pt>
                <c:pt idx="12">
                  <c:v>0.77806699999999951</c:v>
                </c:pt>
                <c:pt idx="13">
                  <c:v>0.77053260000000001</c:v>
                </c:pt>
                <c:pt idx="14">
                  <c:v>0.76390139999999995</c:v>
                </c:pt>
                <c:pt idx="15">
                  <c:v>0.76072250000000063</c:v>
                </c:pt>
                <c:pt idx="16">
                  <c:v>0.75385480000000105</c:v>
                </c:pt>
                <c:pt idx="17">
                  <c:v>0.73281269999999998</c:v>
                </c:pt>
                <c:pt idx="18">
                  <c:v>0.73077820000000104</c:v>
                </c:pt>
                <c:pt idx="19">
                  <c:v>0.74477600000000077</c:v>
                </c:pt>
                <c:pt idx="20">
                  <c:v>0.72054649999999998</c:v>
                </c:pt>
                <c:pt idx="21">
                  <c:v>0.68558580000000002</c:v>
                </c:pt>
                <c:pt idx="22">
                  <c:v>0.7032117</c:v>
                </c:pt>
                <c:pt idx="23">
                  <c:v>0.65939239999999999</c:v>
                </c:pt>
                <c:pt idx="24">
                  <c:v>0.61717250000000001</c:v>
                </c:pt>
                <c:pt idx="25">
                  <c:v>0.65838580000000091</c:v>
                </c:pt>
                <c:pt idx="26">
                  <c:v>0.62315060000000078</c:v>
                </c:pt>
              </c:numCache>
            </c:numRef>
          </c:val>
          <c:smooth val="0"/>
        </c:ser>
        <c:ser>
          <c:idx val="5"/>
          <c:order val="5"/>
          <c:tx>
            <c:v>Born 1975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'by sex - married non-married'!$C$216:$C$259</c:f>
              <c:numCache>
                <c:formatCode>General</c:formatCode>
                <c:ptCount val="4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</c:numCache>
            </c:numRef>
          </c:cat>
          <c:val>
            <c:numRef>
              <c:f>'by sex - married non-married'!$I$199:$I$215</c:f>
              <c:numCache>
                <c:formatCode>General</c:formatCode>
                <c:ptCount val="17"/>
                <c:pt idx="0">
                  <c:v>0.67668490000000103</c:v>
                </c:pt>
                <c:pt idx="1">
                  <c:v>0.72505699999999951</c:v>
                </c:pt>
                <c:pt idx="2">
                  <c:v>0.7812886</c:v>
                </c:pt>
                <c:pt idx="3">
                  <c:v>0.77262970000000131</c:v>
                </c:pt>
                <c:pt idx="4">
                  <c:v>0.79359740000000001</c:v>
                </c:pt>
                <c:pt idx="5">
                  <c:v>0.77937840000000103</c:v>
                </c:pt>
                <c:pt idx="6">
                  <c:v>0.77260759999999995</c:v>
                </c:pt>
                <c:pt idx="7">
                  <c:v>0.76841550000000003</c:v>
                </c:pt>
                <c:pt idx="8">
                  <c:v>0.76432050000000062</c:v>
                </c:pt>
                <c:pt idx="9">
                  <c:v>0.76896730000000002</c:v>
                </c:pt>
                <c:pt idx="10">
                  <c:v>0.77952790000000005</c:v>
                </c:pt>
                <c:pt idx="11">
                  <c:v>0.75085910000000089</c:v>
                </c:pt>
                <c:pt idx="12">
                  <c:v>0.73908470000000004</c:v>
                </c:pt>
                <c:pt idx="13">
                  <c:v>0.72592760000000089</c:v>
                </c:pt>
                <c:pt idx="14">
                  <c:v>0.71411629999999959</c:v>
                </c:pt>
                <c:pt idx="15">
                  <c:v>0.74215390000000003</c:v>
                </c:pt>
                <c:pt idx="16">
                  <c:v>0.76475940000000142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71712"/>
        <c:axId val="87978752"/>
      </c:lineChart>
      <c:catAx>
        <c:axId val="8797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age</a:t>
                </a:r>
              </a:p>
            </c:rich>
          </c:tx>
          <c:layout>
            <c:manualLayout>
              <c:xMode val="edge"/>
              <c:yMode val="edge"/>
              <c:x val="0.50721420643729187"/>
              <c:y val="0.960848287112561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97875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797875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87971712"/>
        <c:crosses val="autoZero"/>
        <c:crossBetween val="midCat"/>
        <c:majorUnit val="0.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005175060664598"/>
          <c:y val="0.71673138219012966"/>
          <c:w val="0.65575298370722457"/>
          <c:h val="0.183758060717257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0.97875</cdr:y>
    </cdr:from>
    <cdr:to>
      <cdr:x>0.5175</cdr:x>
      <cdr:y>1</cdr:y>
    </cdr:to>
    <cdr:sp macro="" textlink="">
      <cdr:nvSpPr>
        <cdr:cNvPr id="768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4750"/>
          <a:ext cx="4441198" cy="124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CA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0.11801</cdr:x>
      <cdr:y>0.42318</cdr:y>
    </cdr:from>
    <cdr:to>
      <cdr:x>0.70075</cdr:x>
      <cdr:y>0.52879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39552" y="2096604"/>
          <a:ext cx="2664296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r>
            <a:rPr lang="en-CA" sz="1400" dirty="0" smtClean="0">
              <a:solidFill>
                <a:srgbClr val="00682F"/>
              </a:solidFill>
            </a:rPr>
            <a:t>Divorced Females 6% to 16% of Population</a:t>
          </a:r>
          <a:endParaRPr lang="en-CA" sz="1400" dirty="0">
            <a:solidFill>
              <a:srgbClr val="00682F"/>
            </a:solidFill>
          </a:endParaRPr>
        </a:p>
      </cdr:txBody>
    </cdr:sp>
  </cdr:relSizeAnchor>
  <cdr:relSizeAnchor xmlns:cdr="http://schemas.openxmlformats.org/drawingml/2006/chartDrawing">
    <cdr:from>
      <cdr:x>0.18101</cdr:x>
      <cdr:y>0.79751</cdr:y>
    </cdr:from>
    <cdr:to>
      <cdr:x>0.7165</cdr:x>
      <cdr:y>0.90312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827584" y="3951148"/>
          <a:ext cx="2448272" cy="5232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en-CA" sz="1400" dirty="0" smtClean="0">
              <a:solidFill>
                <a:srgbClr val="002060"/>
              </a:solidFill>
            </a:rPr>
            <a:t>Married Females</a:t>
          </a:r>
          <a:endParaRPr lang="he-IL" sz="1400" dirty="0" smtClean="0">
            <a:solidFill>
              <a:srgbClr val="002060"/>
            </a:solidFill>
          </a:endParaRPr>
        </a:p>
        <a:p xmlns:a="http://schemas.openxmlformats.org/drawingml/2006/main">
          <a:r>
            <a:rPr lang="en-US" sz="1400" dirty="0" smtClean="0">
              <a:solidFill>
                <a:srgbClr val="002060"/>
              </a:solidFill>
            </a:rPr>
            <a:t>79% to 58%</a:t>
          </a:r>
          <a:r>
            <a:rPr lang="he-IL" sz="1400" dirty="0" smtClean="0">
              <a:solidFill>
                <a:srgbClr val="002060"/>
              </a:solidFill>
            </a:rPr>
            <a:t> </a:t>
          </a:r>
          <a:r>
            <a:rPr lang="en-US" sz="1400" dirty="0" smtClean="0">
              <a:solidFill>
                <a:srgbClr val="002060"/>
              </a:solidFill>
            </a:rPr>
            <a:t> of Population</a:t>
          </a:r>
          <a:endParaRPr lang="en-CA" sz="14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0.97875</cdr:y>
    </cdr:from>
    <cdr:to>
      <cdr:x>0.5175</cdr:x>
      <cdr:y>1</cdr:y>
    </cdr:to>
    <cdr:sp macro="" textlink="">
      <cdr:nvSpPr>
        <cdr:cNvPr id="768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4750"/>
          <a:ext cx="4441198" cy="124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Ages 22-65.  </a:t>
          </a:r>
          <a:r>
            <a:rPr lang="en-CA" sz="8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Working </a:t>
          </a:r>
          <a:r>
            <a:rPr lang="en-CA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10+ weekly hours.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0.97875</cdr:y>
    </cdr:from>
    <cdr:to>
      <cdr:x>0.5175</cdr:x>
      <cdr:y>1</cdr:y>
    </cdr:to>
    <cdr:sp macro="" textlink="">
      <cdr:nvSpPr>
        <cdr:cNvPr id="768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4750"/>
          <a:ext cx="4441198" cy="124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Ages 22-65.  </a:t>
          </a:r>
          <a:r>
            <a:rPr lang="en-CA" sz="8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Working </a:t>
          </a:r>
          <a:r>
            <a:rPr lang="en-CA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10+ weekly hours.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0.25788</cdr:x>
      <cdr:y>0.01475</cdr:y>
    </cdr:from>
    <cdr:to>
      <cdr:x>0.84467</cdr:x>
      <cdr:y>0.08849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5928" y="72008"/>
          <a:ext cx="24482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2000" b="1" dirty="0">
            <a:solidFill>
              <a:schemeClr val="accent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0.979</cdr:y>
    </cdr:from>
    <cdr:to>
      <cdr:x>0.487</cdr:x>
      <cdr:y>1</cdr:y>
    </cdr:to>
    <cdr:sp macro="" textlink="">
      <cdr:nvSpPr>
        <cdr:cNvPr id="1127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6210"/>
          <a:ext cx="4179446" cy="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Ages 22-65. </a:t>
          </a:r>
        </a:p>
      </cdr:txBody>
    </cdr:sp>
  </cdr:relSizeAnchor>
  <cdr:relSizeAnchor xmlns:cdr="http://schemas.openxmlformats.org/drawingml/2006/chartDrawing">
    <cdr:from>
      <cdr:x>0.55901</cdr:x>
      <cdr:y>0.5942</cdr:y>
    </cdr:from>
    <cdr:to>
      <cdr:x>0.937</cdr:x>
      <cdr:y>0.66234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555776" y="2952328"/>
          <a:ext cx="1728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r>
            <a:rPr lang="en-CA" sz="1600" dirty="0" smtClean="0">
              <a:solidFill>
                <a:srgbClr val="2365E9"/>
              </a:solidFill>
            </a:rPr>
            <a:t>HSD Non Married</a:t>
          </a:r>
          <a:endParaRPr lang="en-CA" sz="1600" dirty="0">
            <a:solidFill>
              <a:srgbClr val="2365E9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0.979</cdr:y>
    </cdr:from>
    <cdr:to>
      <cdr:x>0.487</cdr:x>
      <cdr:y>1</cdr:y>
    </cdr:to>
    <cdr:sp macro="" textlink="">
      <cdr:nvSpPr>
        <cdr:cNvPr id="1127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6210"/>
          <a:ext cx="4179446" cy="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Ages 22-65.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0.979</cdr:y>
    </cdr:from>
    <cdr:to>
      <cdr:x>0.487</cdr:x>
      <cdr:y>1</cdr:y>
    </cdr:to>
    <cdr:sp macro="" textlink="">
      <cdr:nvSpPr>
        <cdr:cNvPr id="1127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6210"/>
          <a:ext cx="4179446" cy="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Ages 22-65.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0.979</cdr:y>
    </cdr:from>
    <cdr:to>
      <cdr:x>0.487</cdr:x>
      <cdr:y>1</cdr:y>
    </cdr:to>
    <cdr:sp macro="" textlink="">
      <cdr:nvSpPr>
        <cdr:cNvPr id="1127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716210"/>
          <a:ext cx="4179446" cy="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Ages 22-65.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6046-EB83-4575-9C9D-495D30D1B535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7FAA4-2D22-47E8-B01D-5FB4EDE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8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D6E8-3148-4178-B317-152B311B3EF1}" type="datetimeFigureOut">
              <a:rPr lang="en-CA" smtClean="0"/>
              <a:pPr/>
              <a:t>30/12/2014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6290-5AA8-4B90-BFCF-7538F11EB6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Stable employment rates for married females since 1997</a:t>
            </a:r>
          </a:p>
          <a:p>
            <a:pPr marL="228600" indent="-228600">
              <a:buAutoNum type="arabicPeriod"/>
            </a:pPr>
            <a:r>
              <a:rPr lang="en-US" dirty="0" smtClean="0"/>
              <a:t>Significant negative trend for non-married females/males since 2000</a:t>
            </a:r>
          </a:p>
          <a:p>
            <a:pPr marL="228600" indent="-228600">
              <a:buAutoNum type="arabicPeriod"/>
            </a:pPr>
            <a:r>
              <a:rPr lang="en-US" dirty="0" smtClean="0"/>
              <a:t>Stronger</a:t>
            </a:r>
            <a:r>
              <a:rPr lang="en-US" baseline="0" dirty="0" smtClean="0"/>
              <a:t> drop in recent recession 2008-11 for non-married females and males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84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Mulligan and </a:t>
            </a:r>
            <a:r>
              <a:rPr lang="en-US" dirty="0" smtClean="0"/>
              <a:t>Rubinstein (2005)</a:t>
            </a:r>
          </a:p>
          <a:p>
            <a:endParaRPr lang="en-US" dirty="0" smtClean="0"/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Blau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Kahn (2007) `Changes in the labor supply behavior of married women: 1980-2000.‘  - women's labor supply became less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responsive to their husbands' wages over time.</a:t>
            </a:r>
          </a:p>
          <a:p>
            <a:endParaRPr lang="en-C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GREENWOOD and SESHADRI (2005): “Technological Progress and Economic Transformation,”</a:t>
            </a:r>
          </a:p>
          <a:p>
            <a:endParaRPr lang="en-C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Fernandez and Wong (2011) `The disappearing gender gap: The impact of divorce, wages, and preferences on education choices and women's work.‘ - 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argue that the increase in the probability of divorce can explain a large proportion of the observed changes in female employment from the 1935 to the 1955 cohort.</a:t>
            </a:r>
            <a:endParaRPr lang="en-CA" dirty="0" smtClean="0"/>
          </a:p>
          <a:p>
            <a:endParaRPr lang="en-CA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98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82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670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670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dirty="0" smtClean="0">
                <a:effectLst/>
              </a:rPr>
              <a:t>*most moment starts at age 16 and end at 58,  43 periods (the 1955 cohort is 58 years old today)</a:t>
            </a:r>
            <a:endParaRPr lang="en-US" dirty="0" smtClean="0">
              <a:effectLst/>
            </a:endParaRPr>
          </a:p>
          <a:p>
            <a:pPr rtl="0"/>
            <a:r>
              <a:rPr lang="en-US" sz="1200" dirty="0" smtClean="0">
                <a:effectLst/>
              </a:rPr>
              <a:t>** Schooling distribution from age 16 to 30, no schooling after 30.</a:t>
            </a:r>
            <a:endParaRPr lang="en-US" dirty="0" smtClean="0">
              <a:effectLst/>
            </a:endParaRPr>
          </a:p>
          <a:p>
            <a:pPr rtl="0"/>
            <a:r>
              <a:rPr lang="en-US" sz="1200" dirty="0" smtClean="0">
                <a:effectLst/>
              </a:rPr>
              <a:t>*** from age 16 to 40. No newborn after 40.</a:t>
            </a:r>
            <a:endParaRPr lang="en-US" dirty="0" smtClean="0">
              <a:effectLst/>
            </a:endParaRPr>
          </a:p>
          <a:p>
            <a:pPr rtl="0"/>
            <a:r>
              <a:rPr lang="en-US" sz="1200" dirty="0" smtClean="0">
                <a:effectLst/>
              </a:rPr>
              <a:t>**** 116 parameters in dynamic model, 84 in static model (the difference is the terminal value parameters)</a:t>
            </a:r>
            <a:endParaRPr lang="en-US" dirty="0" smtClean="0">
              <a:effectLst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34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Higher unemployment rates among non-married men. Large change in recent recession</a:t>
            </a:r>
          </a:p>
          <a:p>
            <a:r>
              <a:rPr lang="en-US" dirty="0" smtClean="0"/>
              <a:t>2. Married and</a:t>
            </a:r>
            <a:r>
              <a:rPr lang="en-US" baseline="0" dirty="0" smtClean="0"/>
              <a:t> non-married unemployment for females are the same and same as married men. </a:t>
            </a:r>
          </a:p>
          <a:p>
            <a:r>
              <a:rPr lang="en-US" baseline="0" dirty="0" smtClean="0"/>
              <a:t>3. Non-married respond more to recent recession. </a:t>
            </a:r>
          </a:p>
          <a:p>
            <a:r>
              <a:rPr lang="en-US" baseline="0" dirty="0" smtClean="0"/>
              <a:t>4. Divorced and single males have the same response and level of UE that is different than married males.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10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Large cohort employment rise for married females all ages: recent convergence (1965-75)</a:t>
            </a:r>
          </a:p>
          <a:p>
            <a:pPr marL="228600" indent="-228600">
              <a:buAutoNum type="arabicPeriod"/>
            </a:pPr>
            <a:r>
              <a:rPr lang="en-US" dirty="0" smtClean="0"/>
              <a:t>Small and</a:t>
            </a:r>
            <a:r>
              <a:rPr lang="en-US" baseline="0" dirty="0" smtClean="0"/>
              <a:t> similar </a:t>
            </a:r>
            <a:r>
              <a:rPr lang="en-US" dirty="0" smtClean="0"/>
              <a:t>rise in employment rates for non-married by cohort: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67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91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CA" dirty="0" smtClean="0"/>
              <a:t>Almost no change</a:t>
            </a:r>
            <a:r>
              <a:rPr lang="en-CA" baseline="0" dirty="0" smtClean="0"/>
              <a:t> by cohorts for men – married and non-married.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Some decrease for both for 1965 men (more for non-married)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Rise in education of married</a:t>
            </a:r>
            <a:r>
              <a:rPr lang="en-US" baseline="0" dirty="0" smtClean="0"/>
              <a:t> women – mainly in CG and PC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Trend is still positive. More married women have higher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46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 education trends is the same as for females,</a:t>
            </a:r>
            <a:r>
              <a:rPr lang="en-US" baseline="0" dirty="0" smtClean="0"/>
              <a:t> recently. But all in advance.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366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Since 1992 married females wages are higher than</a:t>
            </a:r>
            <a:r>
              <a:rPr lang="en-US" baseline="0" dirty="0" smtClean="0"/>
              <a:t> that non-married.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Single females wages stay constant since 2002 – similar to single men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Females look more like men – but trend and levels are still different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15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Marriage premium for males is decreasing and for</a:t>
            </a:r>
            <a:r>
              <a:rPr lang="en-US" baseline="0" dirty="0" smtClean="0"/>
              <a:t> women is increasing. Selection into marriage has changed.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6290-5AA8-4B90-BFCF-7538F11EB66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46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he-IL" smtClean="0"/>
              <a:t>05/06/2013</a:t>
            </a:r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1D1BCC-8D78-4931-8383-1492A443E3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20.x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909881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Why </a:t>
            </a:r>
            <a:r>
              <a:rPr lang="en-CA" dirty="0" smtClean="0">
                <a:solidFill>
                  <a:schemeClr val="accent1"/>
                </a:solidFill>
              </a:rPr>
              <a:t>have wages of married </a:t>
            </a:r>
            <a:r>
              <a:rPr lang="en-CA" dirty="0" smtClean="0">
                <a:solidFill>
                  <a:schemeClr val="accent1"/>
                </a:solidFill>
              </a:rPr>
              <a:t>females </a:t>
            </a:r>
            <a:r>
              <a:rPr lang="en-CA" dirty="0" smtClean="0">
                <a:solidFill>
                  <a:schemeClr val="accent1"/>
                </a:solidFill>
              </a:rPr>
              <a:t>increased</a:t>
            </a:r>
            <a:r>
              <a:rPr lang="en-CA" dirty="0" smtClean="0">
                <a:solidFill>
                  <a:schemeClr val="accent1"/>
                </a:solidFill>
              </a:rPr>
              <a:t>?</a:t>
            </a:r>
            <a:r>
              <a:rPr lang="en-CA" dirty="0">
                <a:solidFill>
                  <a:schemeClr val="accent1"/>
                </a:solidFill>
              </a:rPr>
              <a:t/>
            </a:r>
            <a:br>
              <a:rPr lang="en-CA" dirty="0">
                <a:solidFill>
                  <a:schemeClr val="accent1"/>
                </a:solidFill>
              </a:rPr>
            </a:br>
            <a:r>
              <a:rPr lang="en-CA" sz="2000" dirty="0" smtClean="0">
                <a:solidFill>
                  <a:schemeClr val="tx1"/>
                </a:solidFill>
              </a:rPr>
              <a:t>by</a:t>
            </a:r>
            <a:r>
              <a:rPr lang="en-CA" dirty="0"/>
              <a:t> </a:t>
            </a:r>
            <a:br>
              <a:rPr lang="en-CA" dirty="0"/>
            </a:b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918648" cy="13295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CA" sz="9600" b="1" dirty="0" smtClean="0">
                <a:solidFill>
                  <a:schemeClr val="tx1"/>
                </a:solidFill>
              </a:rPr>
              <a:t>Zvi Eckstein, Michael Keane and Osnat Lifshitz</a:t>
            </a:r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US" sz="6400" b="1" dirty="0" smtClean="0">
                <a:solidFill>
                  <a:schemeClr val="tx1"/>
                </a:solidFill>
              </a:rPr>
              <a:t>Bar </a:t>
            </a:r>
            <a:r>
              <a:rPr lang="en-US" sz="6400" b="1" dirty="0" err="1" smtClean="0">
                <a:solidFill>
                  <a:schemeClr val="tx1"/>
                </a:solidFill>
              </a:rPr>
              <a:t>Ilan</a:t>
            </a:r>
            <a:r>
              <a:rPr lang="en-US" sz="6400" b="1" dirty="0">
                <a:solidFill>
                  <a:schemeClr val="tx1"/>
                </a:solidFill>
              </a:rPr>
              <a:t> </a:t>
            </a:r>
            <a:r>
              <a:rPr lang="en-US" sz="6400" b="1" dirty="0" smtClean="0">
                <a:solidFill>
                  <a:schemeClr val="tx1"/>
                </a:solidFill>
              </a:rPr>
              <a:t>University</a:t>
            </a:r>
            <a:r>
              <a:rPr lang="en-US" sz="6400" b="1" smtClean="0">
                <a:solidFill>
                  <a:schemeClr val="tx1"/>
                </a:solidFill>
              </a:rPr>
              <a:t>, January 12, 2015</a:t>
            </a:r>
            <a:endParaRPr lang="en-CA" sz="6400" dirty="0">
              <a:solidFill>
                <a:schemeClr val="tx1"/>
              </a:solidFill>
            </a:endParaRPr>
          </a:p>
          <a:p>
            <a:pPr algn="ctr"/>
            <a:endParaRPr lang="en-CA" sz="6400" dirty="0" smtClean="0">
              <a:solidFill>
                <a:srgbClr val="FFFF00"/>
              </a:solidFill>
            </a:endParaRPr>
          </a:p>
          <a:p>
            <a:pPr algn="ctr"/>
            <a:r>
              <a:rPr lang="en-CA" sz="6400" b="1" dirty="0" smtClean="0">
                <a:solidFill>
                  <a:srgbClr val="FF0000"/>
                </a:solidFill>
              </a:rPr>
              <a:t>Preliminary 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of Married/ Non-Married Men by Level of </a:t>
            </a:r>
            <a:r>
              <a:rPr lang="en-CA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n-CA" sz="3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sz="2000" dirty="0">
                <a:solidFill>
                  <a:schemeClr val="tx2">
                    <a:lumMod val="50000"/>
                  </a:schemeClr>
                </a:solidFill>
              </a:rPr>
              <a:t>Married </a:t>
            </a:r>
            <a:r>
              <a:rPr lang="en-CA" sz="2000" dirty="0" smtClean="0">
                <a:solidFill>
                  <a:schemeClr val="tx2">
                    <a:lumMod val="50000"/>
                  </a:schemeClr>
                </a:solidFill>
              </a:rPr>
              <a:t>Men </a:t>
            </a:r>
            <a:r>
              <a:rPr lang="en-CA" sz="2000" dirty="0">
                <a:solidFill>
                  <a:schemeClr val="tx2">
                    <a:lumMod val="50000"/>
                  </a:schemeClr>
                </a:solidFill>
              </a:rPr>
              <a:t>Become More Educated than Non-Married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0" y="1124744"/>
          <a:ext cx="4495800" cy="495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124744"/>
          <a:ext cx="4495800" cy="48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3284984"/>
            <a:ext cx="15205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HSG Married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555776" y="3861048"/>
            <a:ext cx="172819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 smtClean="0">
                <a:solidFill>
                  <a:srgbClr val="2365E9"/>
                </a:solidFill>
              </a:rPr>
              <a:t>HSD Non Married</a:t>
            </a:r>
            <a:endParaRPr lang="en-CA" sz="1600" dirty="0">
              <a:solidFill>
                <a:srgbClr val="236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201032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682F"/>
                </a:solidFill>
              </a:rPr>
              <a:t>SC Non Married</a:t>
            </a:r>
            <a:endParaRPr lang="en-CA" sz="1600" dirty="0">
              <a:solidFill>
                <a:srgbClr val="0068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78092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D59E15"/>
                </a:solidFill>
              </a:rPr>
              <a:t>CG Married</a:t>
            </a:r>
            <a:endParaRPr lang="en-CA" sz="1600" dirty="0">
              <a:solidFill>
                <a:srgbClr val="D59E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43145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PC Married</a:t>
            </a:r>
            <a:endParaRPr lang="en-CA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496265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PC Non Married</a:t>
            </a:r>
            <a:endParaRPr lang="en-CA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371703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D59E15"/>
                </a:solidFill>
              </a:rPr>
              <a:t>CG Non Married</a:t>
            </a:r>
            <a:endParaRPr lang="en-CA" sz="1600" dirty="0">
              <a:solidFill>
                <a:srgbClr val="D59E1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0744" y="2370366"/>
            <a:ext cx="128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682F"/>
                </a:solidFill>
              </a:rPr>
              <a:t>SC Married</a:t>
            </a:r>
            <a:endParaRPr lang="en-CA" sz="1600" dirty="0">
              <a:solidFill>
                <a:srgbClr val="00682F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059832" y="4818638"/>
            <a:ext cx="129614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 smtClean="0">
                <a:solidFill>
                  <a:srgbClr val="2365E9"/>
                </a:solidFill>
              </a:rPr>
              <a:t>HSD Married</a:t>
            </a:r>
            <a:endParaRPr lang="en-CA" sz="1600" dirty="0">
              <a:solidFill>
                <a:srgbClr val="2365E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2420888"/>
            <a:ext cx="173657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HSG Non Married 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10</a:t>
            </a:fld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Wages of Full-Time Workers: Married women become better </a:t>
            </a:r>
            <a:endParaRPr lang="en-CA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920" y="6237312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000000"/>
                </a:solidFill>
                <a:latin typeface="Arial"/>
                <a:cs typeface="Arial"/>
              </a:rPr>
              <a:t>Ages 22-65. Full-time full-year workers with non-zero wages. 2006 Prices.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11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7664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Women</a:t>
            </a:r>
            <a:endParaRPr lang="en-C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Men</a:t>
            </a:r>
            <a:endParaRPr lang="en-C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3882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100"/>
            <a:ext cx="4644008" cy="416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150" y="1968272"/>
            <a:ext cx="245066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Growth Rate 1980-2011: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Married 2%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Divorced 1.7%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Single 1.1%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3662" y="1988840"/>
            <a:ext cx="245066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 Growth Rate 1980-2011: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Married 1.1%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Divorced 0.9%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Single 0.8%</a:t>
            </a:r>
            <a:endParaRPr lang="he-I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Premium by Cohort</a:t>
            </a:r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C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200" dirty="0">
                <a:solidFill>
                  <a:srgbClr val="00B0F0"/>
                </a:solidFill>
              </a:rPr>
              <a:t>Marriage premium for males is decreasing and for </a:t>
            </a:r>
            <a:r>
              <a:rPr lang="en-US" sz="2200" dirty="0" smtClean="0">
                <a:solidFill>
                  <a:srgbClr val="00B0F0"/>
                </a:solidFill>
              </a:rPr>
              <a:t>females </a:t>
            </a:r>
            <a:r>
              <a:rPr lang="en-US" sz="2200" dirty="0">
                <a:solidFill>
                  <a:srgbClr val="00B0F0"/>
                </a:solidFill>
              </a:rPr>
              <a:t>is increasing. </a:t>
            </a:r>
            <a:r>
              <a:rPr lang="en-US" sz="2200" dirty="0">
                <a:solidFill>
                  <a:srgbClr val="FF0000"/>
                </a:solidFill>
              </a:rPr>
              <a:t>Selection into marriage has changed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32996"/>
              </p:ext>
            </p:extLst>
          </p:nvPr>
        </p:nvGraphicFramePr>
        <p:xfrm>
          <a:off x="251520" y="1226949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12690" y="5805264"/>
          <a:ext cx="7179790" cy="36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5" imgW="4749800" imgH="241300" progId="Equation.3">
                  <p:embed/>
                </p:oleObj>
              </mc:Choice>
              <mc:Fallback>
                <p:oleObj name="Equation" r:id="rId5" imgW="4749800" imgH="2413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690" y="5805264"/>
                        <a:ext cx="7179790" cy="367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5856" y="6237312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Caucasian, Ages 25-55</a:t>
            </a:r>
            <a:endParaRPr lang="en-CA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21235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Men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2524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Women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3285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Why does female marriage premium become positive</a:t>
            </a:r>
            <a:r>
              <a:rPr lang="en-US" dirty="0"/>
              <a:t>? 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Why do married females now earn more and are more educated than non-married?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 smtClean="0"/>
              <a:t>Answer</a:t>
            </a:r>
            <a:r>
              <a:rPr lang="en-US" dirty="0" smtClean="0"/>
              <a:t>: Different </a:t>
            </a:r>
            <a:r>
              <a:rPr lang="en-US" dirty="0"/>
              <a:t>selection into marriage over </a:t>
            </a:r>
            <a:r>
              <a:rPr lang="en-US" dirty="0" smtClean="0"/>
              <a:t>time: Why?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dirty="0" smtClean="0"/>
              <a:t>Account for: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600" dirty="0" smtClean="0"/>
              <a:t>Change in marriage market opportunities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600" dirty="0" smtClean="0"/>
              <a:t>Change in composition and return to education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600" dirty="0" smtClean="0"/>
              <a:t>Change in cost of divorce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600" dirty="0" smtClean="0"/>
              <a:t>Change in household production costs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1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Chiappori</a:t>
            </a:r>
            <a:r>
              <a:rPr lang="en-US" dirty="0" smtClean="0"/>
              <a:t> (1992, 1997)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Keane and </a:t>
            </a:r>
            <a:r>
              <a:rPr lang="en-US" dirty="0"/>
              <a:t>W</a:t>
            </a:r>
            <a:r>
              <a:rPr lang="en-US" dirty="0" smtClean="0"/>
              <a:t>olpin (1997, 2008)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Eckstein and Lifshitz (2011)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Mulligan and </a:t>
            </a:r>
            <a:r>
              <a:rPr lang="en-US" dirty="0" smtClean="0"/>
              <a:t>Rubinstein (2005)</a:t>
            </a:r>
          </a:p>
          <a:p>
            <a:pPr>
              <a:lnSpc>
                <a:spcPct val="150000"/>
              </a:lnSpc>
            </a:pPr>
            <a:r>
              <a:rPr lang="en-CA" dirty="0" err="1" smtClean="0"/>
              <a:t>Blau</a:t>
            </a:r>
            <a:r>
              <a:rPr lang="en-CA" dirty="0" smtClean="0"/>
              <a:t> and Kahn (2007)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Greenwood and </a:t>
            </a:r>
            <a:r>
              <a:rPr lang="en-CA" dirty="0" err="1" smtClean="0"/>
              <a:t>Seshardi</a:t>
            </a:r>
            <a:r>
              <a:rPr lang="en-CA" dirty="0" smtClean="0"/>
              <a:t> (2005)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 </a:t>
            </a:r>
            <a:r>
              <a:rPr lang="en-CA" dirty="0"/>
              <a:t>Fernandez and Wong (2011)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endParaRPr lang="en-US" sz="37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2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Model</a:t>
            </a:r>
            <a:endParaRPr lang="en-CA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en-AU" dirty="0" smtClean="0">
                    <a:latin typeface="Times New Roman" pitchFamily="18" charset="0"/>
                    <a:cs typeface="Times New Roman" pitchFamily="18" charset="0"/>
                  </a:rPr>
                  <a:t>Females</a:t>
                </a:r>
                <a:r>
                  <a:rPr lang="en-AU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AU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) and males (</a:t>
                </a:r>
                <a:r>
                  <a:rPr lang="en-AU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) make decisions from age (</a:t>
                </a:r>
                <a:r>
                  <a:rPr lang="en-AU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) 16 to </a:t>
                </a:r>
                <a:r>
                  <a:rPr lang="en-AU" dirty="0" smtClean="0">
                    <a:latin typeface="Times New Roman" pitchFamily="18" charset="0"/>
                    <a:cs typeface="Times New Roman" pitchFamily="18" charset="0"/>
                  </a:rPr>
                  <a:t>65.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Start as single (</a:t>
                </a:r>
                <a:r>
                  <a:rPr lang="en-AU" i="1" dirty="0">
                    <a:latin typeface="Times New Roman" pitchFamily="18" charset="0"/>
                    <a:cs typeface="Times New Roman" pitchFamily="18" charset="0"/>
                  </a:rPr>
                  <a:t>M= </a:t>
                </a:r>
                <a:r>
                  <a:rPr lang="en-AU" i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AU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in school (</a:t>
                </a:r>
                <a:r>
                  <a:rPr lang="en-AU" i="1" dirty="0" err="1">
                    <a:latin typeface="Times New Roman" pitchFamily="18" charset="0"/>
                    <a:cs typeface="Times New Roman" pitchFamily="18" charset="0"/>
                  </a:rPr>
                  <a:t>sc</a:t>
                </a:r>
                <a:r>
                  <a:rPr lang="en-AU" i="1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) makes annual decisions: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Schooling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AU" sz="2400" i="1" dirty="0" err="1">
                    <a:latin typeface="Times New Roman" pitchFamily="18" charset="0"/>
                    <a:cs typeface="Times New Roman" pitchFamily="18" charset="0"/>
                  </a:rPr>
                  <a:t>sc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if </a:t>
                </a:r>
                <a:r>
                  <a:rPr lang="en-AU" sz="2400" b="1" dirty="0" smtClean="0">
                    <a:latin typeface="Times New Roman" pitchFamily="18" charset="0"/>
                    <a:cs typeface="Times New Roman" pitchFamily="18" charset="0"/>
                  </a:rPr>
                  <a:t>never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married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t &lt; </a:t>
                </a:r>
                <a:r>
                  <a:rPr lang="en-AU" sz="2400" i="1" dirty="0" smtClean="0"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and not employed (</a:t>
                </a:r>
                <a:r>
                  <a:rPr lang="en-AU" sz="2400" i="1" dirty="0" err="1" smtClean="0">
                    <a:latin typeface="Times New Roman" pitchFamily="18" charset="0"/>
                    <a:cs typeface="Times New Roman" pitchFamily="18" charset="0"/>
                  </a:rPr>
                  <a:t>emp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 = 0)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Employment: </a:t>
                </a:r>
                <a:r>
                  <a:rPr lang="en-AU" sz="2400" i="1" dirty="0" err="1">
                    <a:latin typeface="Times New Roman" pitchFamily="18" charset="0"/>
                    <a:cs typeface="Times New Roman" pitchFamily="18" charset="0"/>
                  </a:rPr>
                  <a:t>emp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1; hours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work, 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, random draw of       full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AU" sz="2400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1), or part time (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AU" sz="2400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0.5);</a:t>
                </a:r>
              </a:p>
              <a:p>
                <a:pPr lvl="1"/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Leisure: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𝑙</m:t>
                        </m:r>
                      </m:e>
                      <m:sub/>
                      <m:sup>
                        <m:r>
                          <a:rPr lang="en-AU" sz="24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AU" sz="24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h</m:t>
                        </m:r>
                      </m:e>
                      <m:sub/>
                      <m:sup>
                        <m:r>
                          <a:rPr lang="en-AU" sz="2400" i="1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AU" sz="2400" i="1" dirty="0" smtClean="0">
                    <a:latin typeface="Times New Roman" pitchFamily="18" charset="0"/>
                    <a:cs typeface="Times New Roman" pitchFamily="18" charset="0"/>
                  </a:rPr>
                  <a:t>j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AU" sz="2400" i="1" dirty="0" smtClean="0">
                    <a:latin typeface="Times New Roman" pitchFamily="18" charset="0"/>
                    <a:cs typeface="Times New Roman" pitchFamily="18" charset="0"/>
                  </a:rPr>
                  <a:t>m;</a:t>
                </a:r>
              </a:p>
              <a:p>
                <a:pPr lvl="1"/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Married: </a:t>
                </a:r>
                <a:r>
                  <a:rPr lang="en-AU" sz="2400" i="1" dirty="0">
                    <a:latin typeface="Times New Roman" pitchFamily="18" charset="0"/>
                    <a:cs typeface="Times New Roman" pitchFamily="18" charset="0"/>
                  </a:rPr>
                  <a:t>M = 1;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once married s/he cannot be in school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Fertility: </a:t>
                </a:r>
                <a:r>
                  <a:rPr lang="en-AU" sz="2400" i="1" dirty="0" smtClean="0">
                    <a:latin typeface="Times New Roman" pitchFamily="18" charset="0"/>
                    <a:cs typeface="Times New Roman" pitchFamily="18" charset="0"/>
                  </a:rPr>
                  <a:t>p = 1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; female get pregnant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/>
                            <a:sym typeface="Symbol"/>
                          </a:rPr>
                          <m:t></m:t>
                        </m:r>
                      </m:e>
                      <m:sub>
                        <m:r>
                          <a:rPr lang="en-AU" sz="2200" i="1">
                            <a:latin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AU" sz="2200" dirty="0">
                    <a:latin typeface="Times New Roman" pitchFamily="18" charset="0"/>
                    <a:cs typeface="Times New Roman" pitchFamily="18" charset="0"/>
                  </a:rPr>
                  <a:t> = state space for </a:t>
                </a:r>
                <a:r>
                  <a:rPr lang="en-AU" sz="2200" i="1" dirty="0">
                    <a:latin typeface="Times New Roman" pitchFamily="18" charset="0"/>
                    <a:cs typeface="Times New Roman" pitchFamily="18" charset="0"/>
                  </a:rPr>
                  <a:t>j = f, </a:t>
                </a:r>
                <a:r>
                  <a:rPr lang="en-AU" sz="22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AU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712968" cy="5256584"/>
              </a:xfrm>
              <a:blipFill rotWithShape="1">
                <a:blip r:embed="rId3"/>
                <a:stretch>
                  <a:fillRect t="-1044" r="-11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Basics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1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340768"/>
                <a:ext cx="8964488" cy="5112568"/>
              </a:xfrm>
            </p:spPr>
            <p:txBody>
              <a:bodyPr>
                <a:noAutofit/>
              </a:bodyPr>
              <a:lstStyle/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AU" sz="2400" i="1">
                        <a:latin typeface="Cambria Math"/>
                      </a:rPr>
                      <m:t>=</m:t>
                    </m:r>
                    <m:r>
                      <a:rPr lang="en-AU" sz="2400" i="1">
                        <a:latin typeface="Cambria Math"/>
                      </a:rPr>
                      <m:t>𝜆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𝑓𝑀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AU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/>
                          </a:rPr>
                          <m:t>1</m:t>
                        </m:r>
                        <m:r>
                          <a:rPr lang="en-AU" sz="2400" i="1">
                            <a:latin typeface="Cambria Math"/>
                          </a:rPr>
                          <m:t>−</m:t>
                        </m:r>
                        <m:r>
                          <a:rPr lang="en-AU" sz="2400" i="1">
                            <a:latin typeface="Cambria Math"/>
                          </a:rPr>
                          <m:t>𝜆</m:t>
                        </m:r>
                      </m:e>
                    </m:d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𝑚𝑀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  <a:sym typeface="Symbol"/>
                          </a:rPr>
                          <m:t>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𝑚𝑡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AU" sz="2400" dirty="0"/>
                  <a:t> </a:t>
                </a:r>
                <a:endParaRPr lang="en-US" sz="2400" dirty="0"/>
              </a:p>
              <a:p>
                <a:pPr marL="109728" indent="0">
                  <a:buNone/>
                </a:pPr>
                <a:r>
                  <a:rPr lang="en-AU" sz="2000" i="1" dirty="0"/>
                  <a:t>λ</a:t>
                </a:r>
                <a:r>
                  <a:rPr lang="en-AU" sz="2000" dirty="0"/>
                  <a:t> = Pareto </a:t>
                </a:r>
                <a:r>
                  <a:rPr lang="en-AU" sz="2000" dirty="0" smtClean="0"/>
                  <a:t>weights, fixed (0.5).</a:t>
                </a:r>
              </a:p>
              <a:p>
                <a:pPr marL="109728" indent="0">
                  <a:buNone/>
                </a:pPr>
                <a:endParaRPr lang="en-AU" sz="2000" b="1" dirty="0" smtClean="0"/>
              </a:p>
              <a:p>
                <a:pPr marL="109728" indent="0">
                  <a:buNone/>
                </a:pPr>
                <a:r>
                  <a:rPr lang="en-AU" sz="2400" b="1" dirty="0" smtClean="0"/>
                  <a:t>Income</a:t>
                </a:r>
                <a:r>
                  <a:rPr lang="en-AU" sz="20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𝑚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𝑓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AU" sz="2400" i="1">
                            <a:latin typeface="Cambria Math"/>
                          </a:rPr>
                          <m:t>=</m:t>
                        </m:r>
                        <m:r>
                          <a:rPr lang="en-AU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AU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  <m:r>
                          <a:rPr lang="en-AU" sz="2400" i="1">
                            <a:latin typeface="Cambria Math"/>
                          </a:rPr>
                          <m:t>=</m:t>
                        </m:r>
                        <m:r>
                          <a:rPr lang="en-AU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2400" dirty="0"/>
                  <a:t> </a:t>
                </a:r>
                <a:endParaRPr lang="en-AU" sz="2400" dirty="0" smtClean="0"/>
              </a:p>
              <a:p>
                <a:pPr marL="109728" indent="0">
                  <a:buNone/>
                </a:pPr>
                <a:r>
                  <a:rPr lang="en-AU" sz="2000" dirty="0"/>
                  <a:t> </a:t>
                </a:r>
                <a:r>
                  <a:rPr lang="en-AU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  <m:sup/>
                    </m:sSubSup>
                  </m:oMath>
                </a14:m>
                <a:r>
                  <a:rPr lang="en-AU" sz="2000" dirty="0" smtClean="0"/>
                  <a:t>,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b>
                      <m:sup/>
                    </m:sSubSup>
                  </m:oMath>
                </a14:m>
                <a:r>
                  <a:rPr lang="en-AU" sz="2000" dirty="0"/>
                  <a:t> = unemployment benefit. </a:t>
                </a:r>
                <a:endParaRPr lang="en-US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r>
                  <a:rPr lang="en-AU" sz="2400" dirty="0"/>
                  <a:t> </a:t>
                </a:r>
                <a:r>
                  <a:rPr lang="en-AU" sz="2400" b="1" dirty="0" smtClean="0"/>
                  <a:t>Consumption</a:t>
                </a:r>
                <a:r>
                  <a:rPr lang="en-AU" sz="2400" dirty="0" smtClean="0"/>
                  <a:t>:   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=(</m:t>
                    </m:r>
                    <m:r>
                      <a:rPr lang="en-AU" sz="2400" i="1">
                        <a:latin typeface="Cambria Math"/>
                      </a:rPr>
                      <m:t>1</m:t>
                    </m:r>
                    <m:r>
                      <a:rPr lang="en-AU" sz="2400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AU" sz="2400" i="1"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109728" indent="0">
                  <a:buNone/>
                </a:pPr>
                <a:r>
                  <a:rPr lang="en-AU" sz="2000" dirty="0"/>
                  <a:t>Household consumption is a public good; </a:t>
                </a:r>
                <a:endParaRPr lang="en-AU" sz="2000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2000" i="1" dirty="0" smtClean="0"/>
                  <a:t> - </a:t>
                </a:r>
                <a:r>
                  <a:rPr lang="en-AU" sz="2000" dirty="0" smtClean="0"/>
                  <a:t># of children under 18</a:t>
                </a:r>
              </a:p>
              <a:p>
                <a:pPr marL="109728" indent="0">
                  <a:buNone/>
                </a:pPr>
                <a:r>
                  <a:rPr lang="en-AU" sz="2000" i="1" dirty="0" smtClean="0"/>
                  <a:t>F</a:t>
                </a:r>
                <a:r>
                  <a:rPr lang="en-AU" sz="2000" i="1" baseline="30000" dirty="0" smtClean="0"/>
                  <a:t>M</a:t>
                </a:r>
                <a:r>
                  <a:rPr lang="en-AU" sz="2000" dirty="0" smtClean="0"/>
                  <a:t> </a:t>
                </a:r>
                <a:r>
                  <a:rPr lang="en-AU" sz="2000" dirty="0"/>
                  <a:t>= fixed cost of forming and maintaining a household</a:t>
                </a:r>
                <a:r>
                  <a:rPr lang="en-AU" sz="2000" dirty="0" smtClean="0"/>
                  <a:t>;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2000" dirty="0"/>
                  <a:t>= </a:t>
                </a:r>
                <a:r>
                  <a:rPr lang="en-AU" sz="2000" dirty="0" smtClean="0"/>
                  <a:t>fraction </a:t>
                </a:r>
                <a:r>
                  <a:rPr lang="en-AU" sz="2000" dirty="0"/>
                  <a:t>of </a:t>
                </a:r>
                <a:r>
                  <a:rPr lang="en-AU" sz="2000" dirty="0" smtClean="0"/>
                  <a:t>income spent on children (OECD </a:t>
                </a:r>
                <a:r>
                  <a:rPr lang="en-AU" sz="2000" dirty="0"/>
                  <a:t>equivalence scale </a:t>
                </a:r>
                <a:r>
                  <a:rPr lang="en-AU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0768"/>
                <a:ext cx="8964488" cy="5112568"/>
              </a:xfrm>
              <a:blipFill rotWithShape="1">
                <a:blip r:embed="rId3"/>
                <a:stretch>
                  <a:fillRect r="-2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functions for married 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5612" y="1196752"/>
                <a:ext cx="8736868" cy="4525963"/>
              </a:xfrm>
            </p:spPr>
            <p:txBody>
              <a:bodyPr>
                <a:normAutofit fontScale="25000" lnSpcReduction="2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8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AU" sz="8000" i="1">
                              <a:latin typeface="Cambria Math"/>
                            </a:rPr>
                            <m:t>𝑗𝑀</m:t>
                          </m:r>
                        </m:sup>
                      </m:sSubSup>
                      <m:d>
                        <m:dPr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𝑗𝑡</m:t>
                              </m:r>
                            </m:sub>
                          </m:sSub>
                        </m:e>
                      </m:d>
                      <m:r>
                        <a:rPr lang="en-US" sz="8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8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8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AU" sz="8000" i="1">
                              <a:latin typeface="Cambria Math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8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8000" i="1"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lang="en-AU" sz="80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AU" sz="8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AU" sz="80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AU" sz="8000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en-AU" sz="8000" i="1">
                          <a:latin typeface="Cambria Math"/>
                        </a:rPr>
                        <m:t>+</m:t>
                      </m:r>
                      <m:r>
                        <a:rPr lang="en-AU" sz="8000" i="1">
                          <a:latin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8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80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sz="8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AU" sz="8000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  <m:sup/>
                      </m:sSup>
                      <m:r>
                        <a:rPr lang="en-AU" sz="8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en-AU" sz="8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AU" sz="8000" i="1">
                              <a:latin typeface="Cambria Math"/>
                            </a:rPr>
                            <m:t>𝑀</m:t>
                          </m:r>
                        </m:sup>
                      </m:sSubSup>
                      <m:sSub>
                        <m:sSubPr>
                          <m:ctrlPr>
                            <a:rPr lang="en-US" sz="8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8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AU" sz="8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AU" sz="8000" i="1">
                                  <a:latin typeface="Cambria Math"/>
                                </a:rPr>
                                <m:t>𝑀</m:t>
                              </m:r>
                            </m:sup>
                          </m:sSubSup>
                        </m:e>
                        <m:sup/>
                      </m:sSup>
                      <m:r>
                        <a:rPr lang="en-AU" sz="80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8000" i="1">
                                  <a:latin typeface="Cambria Math"/>
                                </a:rPr>
                                <m:t>𝑓</m:t>
                              </m:r>
                            </m:sup>
                          </m:sSubSup>
                          <m:r>
                            <a:rPr lang="en-AU" sz="80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80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AU" sz="8000" i="1">
                              <a:latin typeface="Cambria Math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8000" i="1">
                                  <a:latin typeface="Cambria Math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AU" sz="8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8000" dirty="0"/>
              </a:p>
              <a:p>
                <a:pPr marL="109728" indent="0">
                  <a:buNone/>
                </a:pPr>
                <a:r>
                  <a:rPr lang="en-AU" sz="8000" dirty="0"/>
                  <a:t>  									             </a:t>
                </a:r>
                <a:r>
                  <a:rPr lang="en-AU" sz="8000" dirty="0" smtClean="0"/>
                  <a:t>	</a:t>
                </a:r>
                <a14:m>
                  <m:oMath xmlns:m="http://schemas.openxmlformats.org/officeDocument/2006/math">
                    <m:r>
                      <a:rPr lang="en-AU" sz="8000" i="1">
                        <a:latin typeface="Cambria Math"/>
                      </a:rPr>
                      <m:t>+</m:t>
                    </m:r>
                    <m:r>
                      <a:rPr lang="en-AU" sz="8000" i="1">
                        <a:latin typeface="Cambria Math"/>
                      </a:rPr>
                      <m:t>𝛿</m:t>
                    </m:r>
                    <m:r>
                      <a:rPr lang="en-AU" sz="8000" i="1">
                        <a:latin typeface="Cambria Math"/>
                      </a:rPr>
                      <m:t>𝐸𝑉</m:t>
                    </m:r>
                    <m:r>
                      <a:rPr lang="en-AU" sz="8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8000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  <m:r>
                          <a:rPr lang="en-AU" sz="8000" i="1">
                            <a:latin typeface="Cambria Math"/>
                          </a:rPr>
                          <m:t>+</m:t>
                        </m:r>
                        <m:r>
                          <a:rPr lang="en-AU" sz="8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)</m:t>
                    </m:r>
                  </m:oMath>
                </a14:m>
                <a:endParaRPr lang="en-US" sz="8000" dirty="0"/>
              </a:p>
              <a:p>
                <a:pPr marL="109728" indent="0">
                  <a:buNone/>
                </a:pPr>
                <a:endParaRPr lang="en-AU" sz="8000" i="1" dirty="0" smtClean="0">
                  <a:sym typeface="Symbol"/>
                </a:endParaRPr>
              </a:p>
              <a:p>
                <a:pPr marL="109728" indent="0">
                  <a:buNone/>
                </a:pPr>
                <a:endParaRPr lang="en-US" sz="9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612" y="1196752"/>
                <a:ext cx="8736868" cy="452596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person utility (cont.)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612" y="2564904"/>
                <a:ext cx="8988388" cy="3772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:r>
                  <a:rPr lang="en-AU" sz="2000" dirty="0"/>
                  <a:t>Where </a:t>
                </a:r>
              </a:p>
              <a:p>
                <a:pPr marL="452628" indent="-342900">
                  <a:buFont typeface="Arial" panose="020B0604020202020204" pitchFamily="34" charset="0"/>
                  <a:buChar char="•"/>
                </a:pPr>
                <a:r>
                  <a:rPr lang="en-AU" sz="2000" dirty="0" smtClean="0"/>
                  <a:t>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A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𝑗𝑡</m:t>
                            </m:r>
                          </m:sub>
                        </m:sSub>
                      </m:num>
                      <m:den>
                        <m:r>
                          <a:rPr lang="en-AU" sz="2000" i="1">
                            <a:latin typeface="Cambria Math"/>
                          </a:rPr>
                          <m:t>𝛾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AU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AU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AU" sz="20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𝛾</m:t>
                        </m:r>
                      </m:sup>
                    </m:sSup>
                    <m:r>
                      <a:rPr lang="en-AU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 smtClean="0"/>
                  <a:t> - Value of Leisure</a:t>
                </a:r>
                <a:endParaRPr lang="en-US" sz="2000" dirty="0"/>
              </a:p>
              <a:p>
                <a:pPr marL="452628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000">
                            <a:latin typeface="Cambria Math"/>
                          </a:rPr>
                          <m:t>ln</m:t>
                        </m:r>
                        <m:r>
                          <a:rPr lang="en-AU" sz="2000">
                            <a:latin typeface="Cambria Math"/>
                          </a:rPr>
                          <m:t>⁡</m:t>
                        </m:r>
                        <m:r>
                          <a:rPr lang="en-AU" sz="2000" i="1">
                            <a:latin typeface="Cambria Math"/>
                          </a:rPr>
                          <m:t>(</m:t>
                        </m:r>
                        <m:r>
                          <a:rPr lang="en-AU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000">
                            <a:latin typeface="Cambria Math"/>
                          </a:rPr>
                          <m:t>ln</m:t>
                        </m:r>
                        <m:r>
                          <a:rPr lang="en-AU" sz="2000">
                            <a:latin typeface="Cambria Math"/>
                          </a:rPr>
                          <m:t>⁡</m:t>
                        </m:r>
                        <m:r>
                          <a:rPr lang="en-AU" sz="2000" i="1">
                            <a:latin typeface="Cambria Math"/>
                          </a:rPr>
                          <m:t>(</m:t>
                        </m:r>
                        <m:r>
                          <a:rPr lang="en-AU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  <m:r>
                          <a:rPr lang="en-AU" sz="2000" i="1">
                            <a:latin typeface="Cambria Math"/>
                          </a:rPr>
                          <m:t>−</m:t>
                        </m:r>
                        <m:r>
                          <a:rPr lang="en-A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1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AU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A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AU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AU" sz="20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𝑗𝑡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𝑙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  <m:r>
                          <a:rPr lang="en-AU" sz="2000" i="1">
                            <a:latin typeface="Cambria Math"/>
                          </a:rPr>
                          <m:t> </m:t>
                        </m:r>
                        <m:r>
                          <a:rPr lang="en-AU" sz="20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000">
                            <a:latin typeface="Cambria Math"/>
                          </a:rPr>
                          <m:t>and</m:t>
                        </m:r>
                        <m:r>
                          <a:rPr lang="en-AU" sz="2000">
                            <a:latin typeface="Cambria Math"/>
                          </a:rPr>
                          <m:t>  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𝑗𝑡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𝑙</m:t>
                            </m:r>
                          </m:sup>
                        </m:sSubSup>
                        <m:r>
                          <a:rPr lang="en-AU" sz="2000" i="1">
                            <a:latin typeface="Cambria Math"/>
                          </a:rPr>
                          <m:t>~</m:t>
                        </m:r>
                        <m:r>
                          <a:rPr lang="en-AU" sz="2000" i="1">
                            <a:latin typeface="Cambria Math"/>
                          </a:rPr>
                          <m:t>𝑖𝑖𝑑𝑁</m:t>
                        </m:r>
                        <m:r>
                          <a:rPr lang="en-AU" sz="2000" i="1">
                            <a:latin typeface="Cambria Math"/>
                          </a:rPr>
                          <m:t>(</m:t>
                        </m:r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  <m:r>
                          <a:rPr lang="en-AU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𝑙</m:t>
                            </m:r>
                          </m:sup>
                        </m:sSubSup>
                        <m:r>
                          <a:rPr lang="en-AU" sz="2000" i="1">
                            <a:latin typeface="Cambria Math"/>
                          </a:rPr>
                          <m:t>)</m:t>
                        </m:r>
                      </m:fName>
                      <m:e/>
                    </m:func>
                  </m:oMath>
                </a14:m>
                <a:endParaRPr lang="en-AU" sz="2000" i="1" dirty="0">
                  <a:sym typeface="Symbol"/>
                </a:endParaRPr>
              </a:p>
              <a:p>
                <a:pPr marL="452628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𝜓</m:t>
                    </m:r>
                  </m:oMath>
                </a14:m>
                <a:r>
                  <a:rPr lang="en-AU" sz="2000" i="1" dirty="0" smtClean="0"/>
                  <a:t> – couple’s OECD equivalent scale (0.85)</a:t>
                </a:r>
              </a:p>
              <a:p>
                <a:pPr marL="452628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AU" sz="2000" i="1" dirty="0" smtClean="0"/>
                  <a:t>β</a:t>
                </a:r>
                <a:r>
                  <a:rPr lang="en-AU" sz="2000" i="1" baseline="-25000" dirty="0" err="1" smtClean="0"/>
                  <a:t>jt</a:t>
                </a:r>
                <a:r>
                  <a:rPr lang="en-AU" sz="2000" dirty="0" smtClean="0"/>
                  <a:t> - </a:t>
                </a:r>
                <a:r>
                  <a:rPr lang="en-AU" sz="2000" dirty="0"/>
                  <a:t>tastes for leisure, depends on </a:t>
                </a:r>
                <a:r>
                  <a:rPr lang="en-AU" sz="2000" dirty="0" smtClean="0"/>
                  <a:t>health(     ), education (</a:t>
                </a:r>
                <a:r>
                  <a:rPr lang="en-AU" sz="2000" i="1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AU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jt</a:t>
                </a:r>
                <a:r>
                  <a:rPr lang="en-AU" sz="2000" dirty="0" smtClean="0"/>
                  <a:t>) and pregnancy (for females)</a:t>
                </a:r>
                <a:endParaRPr lang="en-US" sz="2000" dirty="0"/>
              </a:p>
              <a:p>
                <a:pPr marL="452628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 smtClean="0">
                            <a:latin typeface="Cambria Math"/>
                          </a:rPr>
                          <m:t> </m:t>
                        </m:r>
                        <m:r>
                          <a:rPr lang="en-AU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AU" sz="2000" dirty="0" smtClean="0"/>
                  <a:t>- </a:t>
                </a:r>
                <a:r>
                  <a:rPr lang="en-AU" sz="2000" dirty="0"/>
                  <a:t>marginal utility of leisure that </a:t>
                </a:r>
                <a:r>
                  <a:rPr lang="en-AU" sz="2000" dirty="0" smtClean="0"/>
                  <a:t>increases with a </a:t>
                </a:r>
                <a:r>
                  <a:rPr lang="en-US" sz="2000" dirty="0" smtClean="0"/>
                  <a:t>new born and then slowly converge to the steady state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1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AU" sz="2000" i="1" dirty="0" smtClean="0"/>
                  <a:t> </a:t>
                </a:r>
                <a:r>
                  <a:rPr lang="en-AU" sz="2000" dirty="0" smtClean="0"/>
                  <a:t>(</a:t>
                </a:r>
                <a:r>
                  <a:rPr lang="en-AU" sz="2000" dirty="0" err="1" smtClean="0"/>
                  <a:t>ar</a:t>
                </a:r>
                <a:r>
                  <a:rPr lang="en-AU" sz="2000" dirty="0" smtClean="0"/>
                  <a:t>(1)).</a:t>
                </a:r>
                <a:endParaRPr lang="en-AU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2" y="2564904"/>
                <a:ext cx="8988388" cy="3772315"/>
              </a:xfrm>
              <a:prstGeom prst="rect">
                <a:avLst/>
              </a:prstGeom>
              <a:blipFill rotWithShape="1">
                <a:blip r:embed="rId5"/>
                <a:stretch>
                  <a:fillRect t="-8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013"/>
              </p:ext>
            </p:extLst>
          </p:nvPr>
        </p:nvGraphicFramePr>
        <p:xfrm>
          <a:off x="5940152" y="4326681"/>
          <a:ext cx="420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6" imgW="253800" imgH="241200" progId="Equation.3">
                  <p:embed/>
                </p:oleObj>
              </mc:Choice>
              <mc:Fallback>
                <p:oleObj name="Equation" r:id="rId6" imgW="253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0152" y="4326681"/>
                        <a:ext cx="420687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5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856984" cy="4669979"/>
              </a:xfrm>
            </p:spPr>
            <p:txBody>
              <a:bodyPr>
                <a:normAutofit fontScale="25000" lnSpcReduction="2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8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AU" sz="8000" i="1">
                              <a:latin typeface="Cambria Math"/>
                            </a:rPr>
                            <m:t>𝑗𝑀</m:t>
                          </m:r>
                        </m:sup>
                      </m:sSubSup>
                      <m:d>
                        <m:dPr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𝑗𝑡</m:t>
                              </m:r>
                            </m:sub>
                          </m:sSub>
                        </m:e>
                      </m:d>
                      <m:r>
                        <a:rPr lang="en-US" sz="8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8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8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AU" sz="8000" i="1">
                              <a:latin typeface="Cambria Math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8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8000" i="1"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lang="en-AU" sz="80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AU" sz="8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AU" sz="80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AU" sz="8000" i="1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en-AU" sz="8000" i="1">
                          <a:latin typeface="Cambria Math"/>
                        </a:rPr>
                        <m:t>+</m:t>
                      </m:r>
                      <m:r>
                        <a:rPr lang="en-AU" sz="8000" i="1">
                          <a:latin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sz="80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8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80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sz="8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AU" sz="8000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  <m:sup/>
                      </m:sSup>
                      <m:r>
                        <a:rPr lang="en-AU" sz="8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en-AU" sz="8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AU" sz="8000" i="1">
                              <a:latin typeface="Cambria Math"/>
                            </a:rPr>
                            <m:t>𝑀</m:t>
                          </m:r>
                        </m:sup>
                      </m:sSubSup>
                      <m:sSub>
                        <m:sSubPr>
                          <m:ctrlPr>
                            <a:rPr lang="en-US" sz="8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8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AU" sz="80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8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8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AU" sz="8000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AU" sz="8000" i="1">
                              <a:latin typeface="Cambria Math"/>
                            </a:rPr>
                            <m:t>𝑀</m:t>
                          </m:r>
                        </m:sup>
                      </m:sSubSup>
                      <m:r>
                        <a:rPr lang="en-AU" sz="80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8000" i="1">
                                  <a:latin typeface="Cambria Math"/>
                                </a:rPr>
                                <m:t>𝑓</m:t>
                              </m:r>
                            </m:sup>
                          </m:sSubSup>
                          <m:r>
                            <a:rPr lang="en-AU" sz="80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80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AU" sz="8000" i="1">
                              <a:latin typeface="Cambria Math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8000" i="1">
                                  <a:latin typeface="Cambria Math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AU" sz="8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8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AU" sz="8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8000" dirty="0"/>
              </a:p>
              <a:p>
                <a:pPr marL="109728" indent="0">
                  <a:buNone/>
                </a:pPr>
                <a:r>
                  <a:rPr lang="en-AU" sz="8000" dirty="0"/>
                  <a:t>  									             </a:t>
                </a:r>
                <a:r>
                  <a:rPr lang="en-AU" sz="8000" dirty="0" smtClean="0"/>
                  <a:t>         			</a:t>
                </a:r>
                <a14:m>
                  <m:oMath xmlns:m="http://schemas.openxmlformats.org/officeDocument/2006/math">
                    <m:r>
                      <a:rPr lang="en-AU" sz="8000" i="1">
                        <a:latin typeface="Cambria Math"/>
                      </a:rPr>
                      <m:t>+</m:t>
                    </m:r>
                    <m:r>
                      <a:rPr lang="en-AU" sz="8000" i="1">
                        <a:latin typeface="Cambria Math"/>
                      </a:rPr>
                      <m:t>𝛿</m:t>
                    </m:r>
                    <m:r>
                      <a:rPr lang="en-AU" sz="8000" i="1">
                        <a:latin typeface="Cambria Math"/>
                      </a:rPr>
                      <m:t>𝐸𝑉</m:t>
                    </m:r>
                    <m:r>
                      <a:rPr lang="en-AU" sz="8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8000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  <m:r>
                          <a:rPr lang="en-AU" sz="8000" i="1">
                            <a:latin typeface="Cambria Math"/>
                          </a:rPr>
                          <m:t>+</m:t>
                        </m:r>
                        <m:r>
                          <a:rPr lang="en-AU" sz="8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)</m:t>
                    </m:r>
                  </m:oMath>
                </a14:m>
                <a:endParaRPr lang="en-US" sz="8000" dirty="0"/>
              </a:p>
              <a:p>
                <a:pPr marL="109728" indent="0">
                  <a:buNone/>
                </a:pPr>
                <a:endParaRPr lang="en-AU" sz="8000" i="1" dirty="0" smtClean="0">
                  <a:sym typeface="Symbol"/>
                </a:endParaRPr>
              </a:p>
              <a:p>
                <a:pPr marL="109728" indent="0">
                  <a:buNone/>
                </a:pPr>
                <a:endParaRPr lang="en-AU" sz="8000" i="1" dirty="0" smtClean="0">
                  <a:sym typeface="Symbol"/>
                </a:endParaRP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US" sz="8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8000" i="1" dirty="0" smtClean="0">
                    <a:latin typeface="Cambria Math"/>
                  </a:rPr>
                  <a:t>     = </a:t>
                </a:r>
                <a:r>
                  <a:rPr lang="en-AU" sz="8000" dirty="0"/>
                  <a:t>utility </a:t>
                </a:r>
                <a:r>
                  <a:rPr lang="en-AU" sz="8000" dirty="0" smtClean="0"/>
                  <a:t>from marriage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8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8000" dirty="0" smtClean="0"/>
                  <a:t> = </a:t>
                </a:r>
                <a:r>
                  <a:rPr lang="en-AU" sz="8000" dirty="0"/>
                  <a:t>utility from pregnancy (</a:t>
                </a:r>
                <a:r>
                  <a:rPr lang="en-AU" sz="8000" i="1" dirty="0" err="1"/>
                  <a:t>p</a:t>
                </a:r>
                <a:r>
                  <a:rPr lang="en-AU" sz="8000" i="1" baseline="-25000" dirty="0" err="1"/>
                  <a:t>t</a:t>
                </a:r>
                <a:r>
                  <a:rPr lang="en-AU" sz="8000" dirty="0"/>
                  <a:t>=1</a:t>
                </a:r>
                <a:r>
                  <a:rPr lang="en-AU" sz="8000" dirty="0" smtClean="0"/>
                  <a:t>)  </a:t>
                </a:r>
                <a:endParaRPr lang="en-US" sz="8000" i="1" dirty="0" smtClean="0">
                  <a:latin typeface="Cambria Math"/>
                </a:endParaRP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8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AU" sz="8000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AU" sz="8000" i="1">
                        <a:latin typeface="Cambria Math"/>
                      </a:rPr>
                      <m:t>𝑄</m:t>
                    </m:r>
                    <m:r>
                      <a:rPr lang="en-AU" sz="8000" i="1">
                        <a:latin typeface="Cambria Math"/>
                      </a:rPr>
                      <m:t> </m:t>
                    </m:r>
                  </m:oMath>
                </a14:m>
                <a:r>
                  <a:rPr lang="en-AU" sz="8000" dirty="0" smtClean="0"/>
                  <a:t>= quality and quantity of children</a:t>
                </a:r>
                <a:r>
                  <a:rPr lang="en-AU" sz="9600" dirty="0"/>
                  <a:t>			</a:t>
                </a:r>
                <a:endParaRPr lang="en-AU" sz="96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856984" cy="466997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person utility (cont.)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6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Reconsider the married/non-married females and males dynamics in the labor market:</a:t>
            </a:r>
          </a:p>
          <a:p>
            <a:endParaRPr lang="en-US" sz="3600" dirty="0"/>
          </a:p>
          <a:p>
            <a:r>
              <a:rPr lang="en-US" sz="3600" dirty="0" smtClean="0"/>
              <a:t>Data</a:t>
            </a:r>
          </a:p>
          <a:p>
            <a:r>
              <a:rPr lang="en-US" sz="3600" dirty="0" smtClean="0"/>
              <a:t>Questions</a:t>
            </a:r>
          </a:p>
          <a:p>
            <a:r>
              <a:rPr lang="en-US" sz="3600" dirty="0" smtClean="0"/>
              <a:t>Model </a:t>
            </a:r>
          </a:p>
          <a:p>
            <a:r>
              <a:rPr lang="en-US" sz="3600" dirty="0" smtClean="0"/>
              <a:t>Preliminary results</a:t>
            </a:r>
          </a:p>
          <a:p>
            <a:pPr marL="109728" indent="0" algn="ctr">
              <a:buNone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9036496" cy="5256584"/>
              </a:xfrm>
            </p:spPr>
            <p:txBody>
              <a:bodyPr>
                <a:noAutofit/>
              </a:bodyPr>
              <a:lstStyle/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AU" sz="2400" dirty="0"/>
                  <a:t> = utility from marriage; </a:t>
                </a:r>
                <a:endParaRPr lang="en-US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24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AU" sz="2400" i="1">
                              <a:latin typeface="Cambria Math"/>
                            </a:rPr>
                            <m:t>𝑗𝑡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A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AU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AU" sz="2400" i="1">
                              <a:latin typeface="Cambria Math"/>
                            </a:rPr>
                            <m:t>=</m:t>
                          </m:r>
                          <m:r>
                            <a:rPr lang="en-AU" sz="2400" i="1">
                              <a:latin typeface="Cambria Math"/>
                            </a:rPr>
                            <m:t>0</m:t>
                          </m:r>
                          <m:r>
                            <a:rPr lang="en-AU" sz="2400" i="1">
                              <a:latin typeface="Cambria Math"/>
                            </a:rPr>
                            <m:t>)</m:t>
                          </m:r>
                        </m:e>
                        <m:sup/>
                      </m:sSup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A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AU" sz="24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AU" sz="24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𝑓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AU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AU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AU" sz="2400" i="1">
                              <a:latin typeface="Cambria Math"/>
                            </a:rPr>
                            <m:t>&lt;</m:t>
                          </m:r>
                          <m:r>
                            <a:rPr lang="en-AU" sz="2400" i="1">
                              <a:latin typeface="Cambria Math"/>
                            </a:rPr>
                            <m:t>0</m:t>
                          </m:r>
                          <m:r>
                            <a:rPr lang="en-AU" sz="2400" i="1">
                              <a:latin typeface="Cambria Math"/>
                            </a:rPr>
                            <m:t>)</m:t>
                          </m:r>
                        </m:e>
                        <m:sup/>
                      </m:sSup>
                      <m:r>
                        <a:rPr lang="en-A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AU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AU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AU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sz="24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AU" sz="24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AU" sz="2400" i="1">
                              <a:latin typeface="Cambria Math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AU" sz="2400" dirty="0" smtClean="0"/>
              </a:p>
              <a:p>
                <a:pPr marL="109728" indent="0">
                  <a:buNone/>
                </a:pPr>
                <a:r>
                  <a:rPr lang="en-AU" sz="2400" dirty="0"/>
                  <a:t>	</a:t>
                </a:r>
                <a:endParaRPr lang="en-AU" sz="2400" dirty="0" smtClean="0"/>
              </a:p>
              <a:p>
                <a:pPr marL="109728" indent="0">
                  <a:buNone/>
                </a:pPr>
                <a:r>
                  <a:rPr lang="en-AU" sz="2400" dirty="0" smtClean="0"/>
                  <a:t>where   </a:t>
                </a:r>
              </a:p>
              <a:p>
                <a:pPr marL="109728" indent="0">
                  <a:buNone/>
                </a:pPr>
                <a:r>
                  <a:rPr lang="en-AU" sz="2000" i="1" dirty="0" smtClean="0"/>
                  <a:t>Education: E</a:t>
                </a:r>
                <a:r>
                  <a:rPr lang="en-AU" sz="2000" dirty="0" smtClean="0"/>
                  <a:t>=1 if HSD,  </a:t>
                </a:r>
                <a:r>
                  <a:rPr lang="en-AU" sz="2000" i="1" dirty="0" smtClean="0"/>
                  <a:t>E</a:t>
                </a:r>
                <a:r>
                  <a:rPr lang="en-AU" sz="2000" dirty="0" smtClean="0"/>
                  <a:t>=2 </a:t>
                </a:r>
                <a:r>
                  <a:rPr lang="en-AU" sz="2000" dirty="0"/>
                  <a:t>if </a:t>
                </a:r>
                <a:r>
                  <a:rPr lang="en-AU" sz="2000" dirty="0" smtClean="0"/>
                  <a:t>HSG,   </a:t>
                </a:r>
                <a:r>
                  <a:rPr lang="en-AU" sz="2000" i="1" dirty="0" smtClean="0"/>
                  <a:t>E</a:t>
                </a:r>
                <a:r>
                  <a:rPr lang="en-AU" sz="2000" dirty="0" smtClean="0"/>
                  <a:t>=3 </a:t>
                </a:r>
                <a:r>
                  <a:rPr lang="en-AU" sz="2000" dirty="0"/>
                  <a:t>if </a:t>
                </a:r>
                <a:r>
                  <a:rPr lang="en-AU" sz="2000" dirty="0" smtClean="0"/>
                  <a:t>SC,   </a:t>
                </a:r>
                <a:r>
                  <a:rPr lang="en-AU" sz="2000" i="1" dirty="0" smtClean="0"/>
                  <a:t>E</a:t>
                </a:r>
                <a:r>
                  <a:rPr lang="en-AU" sz="2000" dirty="0" smtClean="0"/>
                  <a:t>=4 </a:t>
                </a:r>
                <a:r>
                  <a:rPr lang="en-AU" sz="2000" dirty="0"/>
                  <a:t>if </a:t>
                </a:r>
                <a:r>
                  <a:rPr lang="en-AU" sz="2000" dirty="0" smtClean="0"/>
                  <a:t>CG,  </a:t>
                </a:r>
                <a:r>
                  <a:rPr lang="en-AU" sz="2000" i="1" dirty="0" smtClean="0"/>
                  <a:t>E</a:t>
                </a:r>
                <a:r>
                  <a:rPr lang="en-AU" sz="2000" dirty="0" smtClean="0"/>
                  <a:t>=5 </a:t>
                </a:r>
                <a:r>
                  <a:rPr lang="en-AU" sz="2000" dirty="0"/>
                  <a:t>if </a:t>
                </a:r>
                <a:r>
                  <a:rPr lang="en-AU" sz="2000" dirty="0" smtClean="0"/>
                  <a:t>PC. </a:t>
                </a:r>
              </a:p>
              <a:p>
                <a:pPr marL="109728" indent="0">
                  <a:buNone/>
                </a:pPr>
                <a:endParaRPr lang="en-AU" sz="2000" i="1" dirty="0" smtClean="0"/>
              </a:p>
              <a:p>
                <a:pPr marL="109728" indent="0">
                  <a:buNone/>
                </a:pPr>
                <a:r>
                  <a:rPr lang="en-AU" sz="2000" i="1" dirty="0" smtClean="0">
                    <a:hlinkClick r:id="rId2" action="ppaction://hlinksldjump"/>
                  </a:rPr>
                  <a:t>Health</a:t>
                </a:r>
                <a:r>
                  <a:rPr lang="en-AU" sz="2000" i="1" dirty="0" smtClean="0"/>
                  <a:t>:   H</a:t>
                </a:r>
                <a:r>
                  <a:rPr lang="en-AU" sz="2000" dirty="0" smtClean="0"/>
                  <a:t>=1 if Good, </a:t>
                </a:r>
                <a:r>
                  <a:rPr lang="en-AU" sz="2000" i="1" dirty="0" smtClean="0"/>
                  <a:t>H</a:t>
                </a:r>
                <a:r>
                  <a:rPr lang="en-AU" sz="2000" dirty="0" smtClean="0"/>
                  <a:t>=2 if Fair, </a:t>
                </a:r>
                <a:r>
                  <a:rPr lang="en-AU" sz="2000" i="1" dirty="0" smtClean="0"/>
                  <a:t>H</a:t>
                </a:r>
                <a:r>
                  <a:rPr lang="en-AU" sz="2000" dirty="0" smtClean="0"/>
                  <a:t>=3 if Poor.</a:t>
                </a:r>
                <a:endParaRPr lang="en-AU" sz="2000" dirty="0"/>
              </a:p>
              <a:p>
                <a:pPr marL="109728" indent="0">
                  <a:buNone/>
                </a:pPr>
                <a:endParaRPr lang="en-AU" sz="1200" dirty="0" smtClean="0"/>
              </a:p>
              <a:p>
                <a:pPr marL="109728" indent="0">
                  <a:buNone/>
                </a:pP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~</m:t>
                    </m:r>
                    <m:r>
                      <a:rPr lang="en-AU" sz="2400" i="1">
                        <a:latin typeface="Cambria Math"/>
                      </a:rPr>
                      <m:t>𝑖𝑖𝑑𝑁</m:t>
                    </m:r>
                    <m:d>
                      <m:dPr>
                        <m:ctrlPr>
                          <a:rPr lang="en-A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/>
                          </a:rPr>
                          <m:t>0</m:t>
                        </m:r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AU" sz="2400" dirty="0"/>
                  <a:t>     </a:t>
                </a:r>
                <a:endParaRPr lang="en-US" sz="2400" dirty="0"/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 smtClean="0"/>
                  <a:t>Function of education and health gap.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AU" sz="2400" dirty="0"/>
                  <a:t> = stochastic shock to tastes for marriage. </a:t>
                </a:r>
                <a:endParaRPr lang="en-US" sz="2400" dirty="0"/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/>
                  <a:t> </a:t>
                </a:r>
                <a:endParaRPr lang="en-US" sz="2400" dirty="0"/>
              </a:p>
              <a:p>
                <a:pPr marL="109728" indent="0">
                  <a:buNone/>
                </a:pPr>
                <a:r>
                  <a:rPr lang="en-AU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9036496" cy="5256584"/>
              </a:xfrm>
              <a:blipFill rotWithShape="1">
                <a:blip r:embed="rId3"/>
                <a:stretch>
                  <a:fillRect r="-1552" b="-45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person utility (cont.)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1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9576048" cy="5472608"/>
              </a:xfrm>
            </p:spPr>
            <p:txBody>
              <a:bodyPr>
                <a:noAutofit/>
              </a:bodyPr>
              <a:lstStyle/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2400" dirty="0"/>
                  <a:t> = utility from pregnancy</a:t>
                </a:r>
                <a:endParaRPr lang="en-US" sz="2400" dirty="0"/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A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𝐼</m:t>
                    </m:r>
                    <m:r>
                      <a:rPr lang="en-AU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=</m:t>
                    </m:r>
                    <m:r>
                      <a:rPr lang="en-AU" sz="2400" i="1">
                        <a:latin typeface="Cambria Math"/>
                      </a:rPr>
                      <m:t>1</m:t>
                    </m:r>
                    <m:r>
                      <a:rPr lang="en-AU" sz="2400" i="1">
                        <a:latin typeface="Cambria Math"/>
                      </a:rPr>
                      <m:t>)+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AU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𝑓𝑡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+</m:t>
                        </m:r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3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AU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4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  <m:r>
                          <a:rPr lang="en-AU" sz="2400" i="1">
                            <a:latin typeface="Cambria Math"/>
                          </a:rPr>
                          <m:t>−</m:t>
                        </m:r>
                        <m:r>
                          <a:rPr lang="en-AU" sz="2400" i="1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AU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sz="2400" dirty="0"/>
                  <a:t> 	</a:t>
                </a:r>
                <a:endParaRPr lang="en-AU" sz="2400" dirty="0" smtClean="0"/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 smtClean="0"/>
                  <a:t>where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𝑝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~</m:t>
                    </m:r>
                    <m:r>
                      <a:rPr lang="en-AU" sz="2400" i="1">
                        <a:latin typeface="Cambria Math"/>
                      </a:rPr>
                      <m:t>𝑖𝑖𝑑𝑁</m:t>
                    </m:r>
                    <m:r>
                      <a:rPr lang="en-AU" sz="2400" i="1">
                        <a:latin typeface="Cambria Math"/>
                      </a:rPr>
                      <m:t>(</m:t>
                    </m:r>
                    <m:r>
                      <a:rPr lang="en-AU" sz="2400" i="1">
                        <a:latin typeface="Cambria Math"/>
                      </a:rPr>
                      <m:t>0</m:t>
                    </m:r>
                    <m:r>
                      <a:rPr lang="en-AU" sz="24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𝜀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𝑝</m:t>
                        </m:r>
                      </m:sup>
                    </m:sSubSup>
                    <m:r>
                      <a:rPr lang="en-AU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AU" sz="2400" dirty="0"/>
                  <a:t>  </a:t>
                </a:r>
                <a:endParaRPr lang="en-US" sz="2400" dirty="0"/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AU" sz="2400" dirty="0"/>
                  <a:t>= fixed utility of pregnancy when married; </a:t>
                </a:r>
                <a:endParaRPr lang="en-AU" sz="2400" dirty="0" smtClean="0"/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𝑓𝑡</m:t>
                        </m:r>
                      </m:sub>
                    </m:sSub>
                  </m:oMath>
                </a14:m>
                <a:r>
                  <a:rPr lang="en-AU" sz="2400" dirty="0" smtClean="0"/>
                  <a:t> = mother’s health;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400" i="1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sz="2400" dirty="0"/>
                  <a:t> = shock to tastes for pregnancy; 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 smtClean="0"/>
                  <a:t>joint </a:t>
                </a:r>
                <a:r>
                  <a:rPr lang="en-AU" sz="2400" dirty="0"/>
                  <a:t>taste.</a:t>
                </a:r>
                <a:endParaRPr lang="en-US" sz="2400" dirty="0"/>
              </a:p>
              <a:p>
                <a:pPr marL="109728" indent="0">
                  <a:buNone/>
                </a:pPr>
                <a:r>
                  <a:rPr lang="en-AU" sz="2000" dirty="0"/>
                  <a:t> </a:t>
                </a:r>
                <a:endParaRPr lang="en-US" sz="2000" dirty="0"/>
              </a:p>
              <a:p>
                <a:pPr marL="109728" indent="0">
                  <a:buNone/>
                </a:pPr>
                <a:r>
                  <a:rPr lang="en-AU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9576048" cy="54726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person utility (cont.)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268760"/>
                <a:ext cx="9001000" cy="5328592"/>
              </a:xfrm>
            </p:spPr>
            <p:txBody>
              <a:bodyPr>
                <a:normAutofit fontScale="25000" lnSpcReduction="20000"/>
              </a:bodyPr>
              <a:lstStyle/>
              <a:p>
                <a:pPr marL="109728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9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AU" sz="96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AU" sz="9600" i="1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AU" sz="96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96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9600" i="1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  <m:r>
                          <a:rPr lang="en-AU" sz="96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96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AU" sz="96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9600" i="1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  <m:r>
                          <a:rPr lang="en-AU" sz="9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9600" dirty="0">
                    <a:latin typeface="Times New Roman" pitchFamily="18" charset="0"/>
                    <a:cs typeface="Times New Roman" pitchFamily="18" charset="0"/>
                  </a:rPr>
                  <a:t>= utility from </a:t>
                </a:r>
                <a:r>
                  <a:rPr lang="en-AU" sz="9600" dirty="0" smtClean="0">
                    <a:latin typeface="Times New Roman" pitchFamily="18" charset="0"/>
                    <a:cs typeface="Times New Roman" pitchFamily="18" charset="0"/>
                  </a:rPr>
                  <a:t>quality </a:t>
                </a:r>
                <a:r>
                  <a:rPr lang="en-AU" sz="9600" dirty="0">
                    <a:latin typeface="Times New Roman" pitchFamily="18" charset="0"/>
                    <a:cs typeface="Times New Roman" pitchFamily="18" charset="0"/>
                  </a:rPr>
                  <a:t>and quantity of children:</a:t>
                </a:r>
                <a:endParaRPr lang="en-US" sz="9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96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AU" sz="9600" dirty="0" smtClean="0"/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6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9600" i="1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  <m:r>
                          <a:rPr lang="en-AU" sz="96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96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AU" sz="96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9600" i="1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  <m:r>
                          <a:rPr lang="en-AU" sz="9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9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96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AU" sz="9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9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9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9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9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AU" sz="9600" i="1">
                                    <a:latin typeface="Cambria Math"/>
                                  </a:rPr>
                                  <m:t>𝜌</m:t>
                                </m:r>
                              </m:sup>
                            </m:sSup>
                            <m:r>
                              <a:rPr lang="en-AU" sz="9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9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9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AU" sz="9600" i="1">
                                    <a:latin typeface="Cambria Math"/>
                                  </a:rPr>
                                  <m:t>𝜌</m:t>
                                </m:r>
                              </m:sup>
                            </m:sSup>
                            <m:r>
                              <a:rPr lang="en-AU" sz="9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9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9600" i="1" smtClean="0">
                                        <a:latin typeface="Cambria Math"/>
                                      </a:rPr>
                                      <m:t>θ</m:t>
                                    </m:r>
                                    <m:d>
                                      <m:dPr>
                                        <m:ctrlPr>
                                          <a:rPr lang="en-US" sz="9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96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AU" sz="9600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AU" sz="9600" i="1">
                                    <a:latin typeface="Cambria Math"/>
                                  </a:rPr>
                                  <m:t>𝜌</m:t>
                                </m:r>
                              </m:sup>
                            </m:sSup>
                            <m:r>
                              <a:rPr lang="en-AU" sz="9600" i="1">
                                <a:latin typeface="Cambria Math"/>
                              </a:rPr>
                              <m:t>+(</m:t>
                            </m:r>
                            <m:r>
                              <a:rPr lang="en-AU" sz="9600" i="1">
                                <a:latin typeface="Cambria Math"/>
                              </a:rPr>
                              <m:t>1</m:t>
                            </m:r>
                            <m:r>
                              <a:rPr lang="en-AU" sz="9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AU" sz="9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AU" sz="9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AU" sz="9600" i="1">
                                <a:latin typeface="Cambria Math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9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AU" sz="96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AU" sz="96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AU" sz="9600" i="1">
                                    <a:latin typeface="Cambria Math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AU" sz="9600" i="1">
                            <a:latin typeface="Cambria Math"/>
                          </a:rPr>
                          <m:t>1</m:t>
                        </m:r>
                        <m:r>
                          <a:rPr lang="en-AU" sz="9600" i="1">
                            <a:latin typeface="Cambria Math"/>
                          </a:rPr>
                          <m:t>/</m:t>
                        </m:r>
                        <m:r>
                          <a:rPr lang="en-AU" sz="9600" i="1"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endParaRPr lang="en-US" sz="9600" dirty="0"/>
              </a:p>
              <a:p>
                <a:pPr marL="109728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9600" i="1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96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9600" i="1">
                            <a:latin typeface="Cambria Math"/>
                          </a:rPr>
                          <m:t>1</m:t>
                        </m:r>
                      </m:e>
                    </m:d>
                    <m:sSubSup>
                      <m:sSubSupPr>
                        <m:ctrlPr>
                          <a:rPr lang="en-US" sz="9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96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AU" sz="9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9600" i="1">
                            <a:latin typeface="Cambria Math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AU" sz="9600" dirty="0">
                    <a:latin typeface="Times New Roman" pitchFamily="18" charset="0"/>
                    <a:cs typeface="Times New Roman" pitchFamily="18" charset="0"/>
                  </a:rPr>
                  <a:t>= spending per child; </a:t>
                </a:r>
                <a:endParaRPr lang="en-AU" sz="9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9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AU" sz="9600" i="1" baseline="30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AU" sz="9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9600" dirty="0">
                    <a:latin typeface="Times New Roman" pitchFamily="18" charset="0"/>
                    <a:cs typeface="Times New Roman" pitchFamily="18" charset="0"/>
                  </a:rPr>
                  <a:t>= a scale parameter allowed to differ in the single state.</a:t>
                </a:r>
                <a:endParaRPr lang="en-US" sz="9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51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5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268760"/>
                <a:ext cx="9001000" cy="5328592"/>
              </a:xfrm>
              <a:blipFill rotWithShape="1">
                <a:blip r:embed="rId2"/>
                <a:stretch>
                  <a:fillRect r="-8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person utility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9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72" y="1412776"/>
            <a:ext cx="9252520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health transition probability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multinomial L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ogit function</a:t>
            </a:r>
            <a:r>
              <a:rPr lang="en-AU" dirty="0" smtClean="0"/>
              <a:t>:</a:t>
            </a:r>
            <a:endParaRPr lang="en-US" dirty="0"/>
          </a:p>
          <a:p>
            <a:pPr marL="109728" indent="0">
              <a:buNone/>
            </a:pPr>
            <a:r>
              <a:rPr lang="en-AU" dirty="0" smtClean="0"/>
              <a:t>                                  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process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95010"/>
              </p:ext>
            </p:extLst>
          </p:nvPr>
        </p:nvGraphicFramePr>
        <p:xfrm>
          <a:off x="467544" y="2204864"/>
          <a:ext cx="7272337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3" imgW="4292280" imgH="1536480" progId="Equation.3">
                  <p:embed/>
                </p:oleObj>
              </mc:Choice>
              <mc:Fallback>
                <p:oleObj name="Equation" r:id="rId3" imgW="4292280" imgH="1536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204864"/>
                        <a:ext cx="7272337" cy="2601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452320" y="60212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5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64704"/>
                <a:ext cx="8856984" cy="5328592"/>
              </a:xfrm>
            </p:spPr>
            <p:txBody>
              <a:bodyPr>
                <a:normAutofit fontScale="25000" lnSpcReduction="20000"/>
              </a:bodyPr>
              <a:lstStyle/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8000" b="1" dirty="0" smtClean="0">
                    <a:latin typeface="Times New Roman" pitchFamily="18" charset="0"/>
                    <a:cs typeface="Times New Roman" pitchFamily="18" charset="0"/>
                  </a:rPr>
                  <a:t>Female: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𝑗𝑡</m:t>
                            </m:r>
                          </m:sub>
                        </m:sSub>
                      </m:e>
                    </m:d>
                    <m:r>
                      <a:rPr lang="en-AU" sz="8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sz="8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sz="8000" i="1">
                            <a:latin typeface="Cambria Math"/>
                          </a:rPr>
                          <m:t>𝛼</m:t>
                        </m:r>
                      </m:den>
                    </m:f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8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AU" sz="8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sz="8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AU" sz="8000" i="1"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AU" sz="8000" i="1">
                        <a:latin typeface="Cambria Math"/>
                      </a:rPr>
                      <m:t>+</m:t>
                    </m:r>
                    <m:r>
                      <a:rPr lang="en-AU" sz="8000" i="1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8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AU" sz="8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AU" sz="8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/>
                    </m:sSup>
                    <m:r>
                      <a:rPr lang="en-AU" sz="8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  <m:r>
                          <a:rPr lang="en-AU" sz="8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8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AU" sz="80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r>
                          <a:rPr lang="en-AU" sz="8000" i="1">
                            <a:latin typeface="Cambria Math"/>
                          </a:rPr>
                          <m:t>0</m:t>
                        </m:r>
                        <m:r>
                          <a:rPr lang="en-AU" sz="80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AU" sz="8000" i="1">
                        <a:latin typeface="Cambria Math"/>
                      </a:rPr>
                      <m:t>+</m:t>
                    </m:r>
                    <m:r>
                      <a:rPr lang="en-AU" sz="8000" i="1">
                        <a:latin typeface="Cambria Math"/>
                      </a:rPr>
                      <m:t>𝛿</m:t>
                    </m:r>
                    <m:r>
                      <a:rPr lang="en-AU" sz="8000" i="1">
                        <a:latin typeface="Cambria Math"/>
                      </a:rPr>
                      <m:t>𝐸𝑉</m:t>
                    </m:r>
                    <m:r>
                      <a:rPr lang="en-AU" sz="8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8000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  <m:r>
                          <a:rPr lang="en-AU" sz="8000" i="1">
                            <a:latin typeface="Cambria Math"/>
                          </a:rPr>
                          <m:t>+</m:t>
                        </m:r>
                        <m:r>
                          <a:rPr lang="en-AU" sz="8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)</m:t>
                    </m:r>
                  </m:oMath>
                </a14:m>
                <a:endPara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8000" b="1" dirty="0" smtClean="0">
                    <a:latin typeface="Times New Roman" pitchFamily="18" charset="0"/>
                    <a:cs typeface="Times New Roman" pitchFamily="18" charset="0"/>
                  </a:rPr>
                  <a:t>Male: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𝑗𝑡</m:t>
                            </m:r>
                          </m:sub>
                        </m:sSub>
                      </m:e>
                    </m:d>
                    <m:r>
                      <a:rPr lang="en-AU" sz="8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sz="8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sz="8000" i="1">
                            <a:latin typeface="Cambria Math"/>
                          </a:rPr>
                          <m:t>𝛼</m:t>
                        </m:r>
                      </m:den>
                    </m:f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8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AU" sz="8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AU" sz="8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AU" sz="8000" i="1"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AU" sz="8000" i="1">
                        <a:latin typeface="Cambria Math"/>
                      </a:rPr>
                      <m:t>+</m:t>
                    </m:r>
                    <m:r>
                      <a:rPr lang="en-AU" sz="80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AU" sz="8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</m:e>
                    </m:d>
                    <m:r>
                      <a:rPr lang="en-AU" sz="8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  <m:r>
                          <a:rPr lang="en-AU" sz="8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AU" sz="80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8000" i="1">
                            <a:latin typeface="Cambria Math"/>
                          </a:rPr>
                          <m:t>0</m:t>
                        </m:r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AU" sz="80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AU" sz="8000" i="1">
                        <a:latin typeface="Cambria Math"/>
                      </a:rPr>
                      <m:t>+</m:t>
                    </m:r>
                    <m:r>
                      <a:rPr lang="en-AU" sz="8000" i="1">
                        <a:latin typeface="Cambria Math"/>
                      </a:rPr>
                      <m:t>𝛿</m:t>
                    </m:r>
                    <m:r>
                      <a:rPr lang="en-AU" sz="8000" i="1">
                        <a:latin typeface="Cambria Math"/>
                      </a:rPr>
                      <m:t>𝐸𝑉</m:t>
                    </m:r>
                    <m:r>
                      <a:rPr lang="en-AU" sz="8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8000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  <m:r>
                          <a:rPr lang="en-AU" sz="8000" i="1">
                            <a:latin typeface="Cambria Math"/>
                          </a:rPr>
                          <m:t>,</m:t>
                        </m:r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  <m:r>
                          <a:rPr lang="en-AU" sz="8000" i="1">
                            <a:latin typeface="Cambria Math"/>
                          </a:rPr>
                          <m:t>+</m:t>
                        </m:r>
                        <m:r>
                          <a:rPr lang="en-AU" sz="8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sz="8000" i="1">
                        <a:latin typeface="Cambria Math"/>
                      </a:rPr>
                      <m:t>)</m:t>
                    </m:r>
                  </m:oMath>
                </a14:m>
                <a:r>
                  <a:rPr lang="en-A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endPara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𝜗</m:t>
                            </m:r>
                          </m:e>
                          <m:sub>
                            <m:r>
                              <a:rPr lang="en-US" sz="8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AU" sz="8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utility from </a:t>
                </a:r>
                <a:r>
                  <a:rPr lang="en-A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school: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9600" b="0" i="1" smtClean="0">
                            <a:latin typeface="Cambria Math"/>
                          </a:rPr>
                          <m:t>    </m:t>
                        </m:r>
                        <m:r>
                          <a:rPr lang="en-AU" sz="96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US" sz="9600" b="0" i="1" smtClean="0">
                            <a:latin typeface="Cambria Math"/>
                          </a:rPr>
                          <m:t>𝑗</m:t>
                        </m:r>
                        <m:r>
                          <a:rPr lang="en-AU" sz="9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9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96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AU" sz="9600" i="1">
                            <a:latin typeface="Cambria Math"/>
                          </a:rPr>
                          <m:t>0</m:t>
                        </m:r>
                        <m:r>
                          <a:rPr lang="en-US" sz="9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9600" i="1">
                        <a:latin typeface="Cambria Math"/>
                      </a:rPr>
                      <m:t>+</m:t>
                    </m:r>
                    <m:r>
                      <a:rPr lang="en-AU" sz="9600" i="1">
                        <a:latin typeface="Cambria Math"/>
                      </a:rPr>
                      <m:t>𝑇𝑢</m:t>
                    </m:r>
                    <m:r>
                      <a:rPr lang="en-AU" sz="9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9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AU" sz="9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9600" i="1">
                        <a:latin typeface="Cambria Math"/>
                      </a:rPr>
                      <m:t>&gt;</m:t>
                    </m:r>
                    <m:r>
                      <a:rPr lang="en-AU" sz="9600" i="1">
                        <a:latin typeface="Cambria Math"/>
                      </a:rPr>
                      <m:t>𝐻𝑆𝐺</m:t>
                    </m:r>
                    <m:r>
                      <a:rPr lang="en-AU" sz="9600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96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AU" sz="9600" i="1">
                            <a:latin typeface="Cambria Math"/>
                          </a:rPr>
                          <m:t>1</m:t>
                        </m:r>
                        <m:r>
                          <a:rPr lang="en-US" sz="9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9600" i="1">
                        <a:latin typeface="Cambria Math"/>
                      </a:rPr>
                      <m:t>𝑃𝐸</m:t>
                    </m:r>
                    <m:r>
                      <a:rPr lang="en-AU" sz="9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9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96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AU" sz="9600" i="1">
                            <a:latin typeface="Cambria Math"/>
                          </a:rPr>
                          <m:t>2</m:t>
                        </m:r>
                        <m:r>
                          <a:rPr lang="en-US" sz="9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80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sz="8000" dirty="0" smtClean="0"/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US" sz="8000" dirty="0" smtClean="0"/>
                  <a:t>Where:</a:t>
                </a: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US" sz="8000" dirty="0"/>
                  <a:t>	</a:t>
                </a:r>
                <a:r>
                  <a:rPr lang="en-US" sz="7200" i="1" dirty="0" smtClean="0"/>
                  <a:t>PE</a:t>
                </a:r>
                <a:r>
                  <a:rPr lang="en-US" sz="7200" dirty="0" smtClean="0"/>
                  <a:t> – Parents Education; </a:t>
                </a:r>
                <a:r>
                  <a:rPr lang="en-US" sz="7200" i="1" dirty="0" err="1" smtClean="0"/>
                  <a:t>Tu</a:t>
                </a:r>
                <a:r>
                  <a:rPr lang="en-US" sz="7200" dirty="0" smtClean="0"/>
                  <a:t> – college tuition;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72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7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72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AU" sz="72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en-US" sz="7200" dirty="0" smtClean="0"/>
                  <a:t>- skill </a:t>
                </a:r>
                <a:r>
                  <a:rPr lang="en-AU" sz="7200" dirty="0">
                    <a:cs typeface="Times New Roman" pitchFamily="18" charset="0"/>
                  </a:rPr>
                  <a:t>endowment</a:t>
                </a:r>
                <a:endParaRPr lang="en-US" sz="7200" dirty="0"/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US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8000" b="1" dirty="0" smtClean="0">
                    <a:latin typeface="Times New Roman" pitchFamily="18" charset="0"/>
                    <a:cs typeface="Times New Roman" pitchFamily="18" charset="0"/>
                  </a:rPr>
                  <a:t>Income:</a:t>
                </a:r>
                <a:r>
                  <a:rPr lang="en-A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A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  <m:r>
                      <a:rPr lang="en-AU" sz="8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</m:sup>
                    </m:sSubSup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AU" sz="8000" i="1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sz="8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AU" sz="8000" i="1">
                            <a:latin typeface="Cambria Math"/>
                          </a:rPr>
                          <m:t>+</m:t>
                        </m:r>
                        <m:r>
                          <a:rPr lang="en-AU" sz="8000" i="1">
                            <a:latin typeface="Cambria Math"/>
                          </a:rPr>
                          <m:t>𝑐𝑏𝐼</m:t>
                        </m:r>
                        <m:r>
                          <a:rPr lang="en-AU" sz="8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𝑗</m:t>
                            </m:r>
                            <m:r>
                              <a:rPr lang="en-AU" sz="8000" i="1">
                                <a:latin typeface="Cambria Math"/>
                              </a:rPr>
                              <m:t>=</m:t>
                            </m:r>
                            <m:r>
                              <a:rPr lang="en-AU" sz="8000" i="1">
                                <a:latin typeface="Cambria Math"/>
                              </a:rPr>
                              <m:t>𝐹</m:t>
                            </m:r>
                            <m:r>
                              <a:rPr lang="en-AU" sz="8000" i="1">
                                <a:latin typeface="Cambria Math"/>
                              </a:rPr>
                              <m:t>,</m:t>
                            </m:r>
                            <m:r>
                              <a:rPr lang="en-AU" sz="8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AU" sz="8000" i="1">
                            <a:latin typeface="Cambria Math"/>
                          </a:rPr>
                          <m:t>&gt;</m:t>
                        </m:r>
                        <m:r>
                          <a:rPr lang="en-AU" sz="8000" i="1">
                            <a:latin typeface="Cambria Math"/>
                          </a:rPr>
                          <m:t>0</m:t>
                        </m:r>
                        <m:r>
                          <a:rPr lang="en-AU" sz="8000" i="1">
                            <a:latin typeface="Cambria Math"/>
                          </a:rPr>
                          <m:t>))</m:t>
                        </m:r>
                      </m:e>
                      <m:sub/>
                    </m:sSub>
                    <m:r>
                      <a:rPr lang="en-AU" sz="8000" i="1">
                        <a:latin typeface="Cambria Math"/>
                      </a:rPr>
                      <m:t>∙</m:t>
                    </m:r>
                    <m:r>
                      <a:rPr lang="en-AU" sz="8000" i="1">
                        <a:latin typeface="Cambria Math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80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80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  <m:r>
                          <a:rPr lang="en-AU" sz="8000" i="1">
                            <a:latin typeface="Cambria Math"/>
                          </a:rPr>
                          <m:t>=</m:t>
                        </m:r>
                        <m:r>
                          <a:rPr lang="en-AU" sz="80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8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</a:t>
                </a:r>
                <a:r>
                  <a:rPr lang="en-AU" sz="8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AU" sz="8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AU" sz="8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 benefit for single mothers</a:t>
                </a:r>
                <a:endParaRPr lang="en-AU" sz="8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8000" b="1" dirty="0" smtClean="0">
                    <a:latin typeface="Times New Roman" pitchFamily="18" charset="0"/>
                    <a:cs typeface="Times New Roman" pitchFamily="18" charset="0"/>
                  </a:rPr>
                  <a:t>Budget </a:t>
                </a:r>
                <a:r>
                  <a:rPr lang="en-AU" sz="8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 </a:t>
                </a:r>
                <a:r>
                  <a:rPr lang="en-AU" sz="8000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AU" sz="8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8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AU" sz="8000" i="1">
                        <a:latin typeface="Cambria Math"/>
                      </a:rPr>
                      <m:t>=(</m:t>
                    </m:r>
                    <m:r>
                      <a:rPr lang="en-AU" sz="8000" i="1">
                        <a:latin typeface="Cambria Math"/>
                      </a:rPr>
                      <m:t>1</m:t>
                    </m:r>
                    <m:r>
                      <a:rPr lang="en-AU" sz="8000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8000" i="1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8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AU" sz="8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AU" sz="8000" i="1"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n-US" sz="8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80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AU" sz="8000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endPara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64704"/>
                <a:ext cx="8856984" cy="5328592"/>
              </a:xfrm>
              <a:blipFill rotWithShape="1">
                <a:blip r:embed="rId2"/>
                <a:stretch>
                  <a:fillRect r="-2546" b="-1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functions for singles</a:t>
            </a:r>
            <a:endParaRPr lang="en-US" sz="3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4499992" y="908720"/>
            <a:ext cx="648072" cy="648072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4139952" y="2132856"/>
            <a:ext cx="648072" cy="648072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251520" y="2708920"/>
            <a:ext cx="648072" cy="648072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6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784976" cy="5688632"/>
              </a:xfrm>
            </p:spPr>
            <p:txBody>
              <a:bodyPr>
                <a:noAutofit/>
              </a:bodyPr>
              <a:lstStyle/>
              <a:p>
                <a:pPr marL="109728" indent="0">
                  <a:lnSpc>
                    <a:spcPct val="160000"/>
                  </a:lnSpc>
                  <a:buNone/>
                </a:pPr>
                <a:r>
                  <a:rPr lang="en-AU" sz="2000" b="1" dirty="0" smtClean="0">
                    <a:latin typeface="Times New Roman" pitchFamily="18" charset="0"/>
                    <a:cs typeface="Times New Roman" pitchFamily="18" charset="0"/>
                  </a:rPr>
                  <a:t>Wage equation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𝑙𝑛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AU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1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2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3</m:t>
                        </m:r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AU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A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A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𝑊</m:t>
                        </m:r>
                      </m:sup>
                    </m:sSubSup>
                    <m:r>
                      <a:rPr lang="en-AU" sz="2000" i="1">
                        <a:latin typeface="Cambria Math"/>
                      </a:rPr>
                      <m:t>~</m:t>
                    </m:r>
                    <m:r>
                      <a:rPr lang="en-AU" sz="2000" i="1">
                        <a:latin typeface="Cambria Math"/>
                      </a:rPr>
                      <m:t>𝑖𝑖𝑑𝑁</m:t>
                    </m:r>
                    <m:r>
                      <a:rPr lang="en-AU" sz="2000" i="1">
                        <a:latin typeface="Cambria Math"/>
                      </a:rPr>
                      <m:t>(</m:t>
                    </m:r>
                    <m:r>
                      <a:rPr lang="en-AU" sz="2000" i="1">
                        <a:latin typeface="Cambria Math"/>
                      </a:rPr>
                      <m:t>0</m:t>
                    </m:r>
                    <m:r>
                      <a:rPr lang="en-AU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𝜀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𝑊</m:t>
                        </m:r>
                      </m:sup>
                    </m:sSubSup>
                    <m:r>
                      <a:rPr lang="en-AU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A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60000"/>
                  </a:lnSpc>
                  <a:buNone/>
                </a:pPr>
                <a:r>
                  <a:rPr lang="en-AU" sz="2000" i="1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AU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jt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education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(5 levels);</a:t>
                </a:r>
              </a:p>
              <a:p>
                <a:pPr marL="109728" indent="0">
                  <a:lnSpc>
                    <a:spcPct val="160000"/>
                  </a:lnSpc>
                  <a:buNone/>
                </a:pPr>
                <a:r>
                  <a:rPr lang="en-AU" sz="2000" i="1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AU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jt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work experience (years); </a:t>
                </a:r>
                <a:endParaRPr lang="en-A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has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permanent and transitory elements: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𝑊</m:t>
                        </m:r>
                      </m:sup>
                    </m:sSubSup>
                    <m:r>
                      <a:rPr lang="en-AU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en-AU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𝑃𝐸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)+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𝑗𝑡</m:t>
                        </m:r>
                      </m:sub>
                      <m:sup/>
                    </m:sSubSup>
                  </m:oMath>
                </a14:m>
                <a:endParaRPr lang="en-A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en-AU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𝑃𝐸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the person’s skill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endowment; function of parents education.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60000"/>
                  </a:lnSpc>
                  <a:buNone/>
                </a:pP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2000" b="1" dirty="0" smtClean="0">
                    <a:latin typeface="Times New Roman" pitchFamily="18" charset="0"/>
                    <a:cs typeface="Times New Roman" pitchFamily="18" charset="0"/>
                  </a:rPr>
                  <a:t>Job </a:t>
                </a:r>
                <a:r>
                  <a:rPr lang="en-AU" sz="2000" b="1" dirty="0">
                    <a:latin typeface="Times New Roman" pitchFamily="18" charset="0"/>
                    <a:cs typeface="Times New Roman" pitchFamily="18" charset="0"/>
                  </a:rPr>
                  <a:t>offers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: each period (year) a person receives a job offer with a probability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depending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on previous period employment, </a:t>
                </a:r>
                <a:r>
                  <a:rPr lang="en-AU" sz="2000" i="1" dirty="0" err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AU" sz="2000" i="1" baseline="-25000" dirty="0" err="1">
                    <a:latin typeface="Times New Roman" pitchFamily="18" charset="0"/>
                    <a:cs typeface="Times New Roman" pitchFamily="18" charset="0"/>
                  </a:rPr>
                  <a:t>jt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AU" sz="2000" i="1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AU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jt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standard </a:t>
                </a:r>
                <a:r>
                  <a:rPr lang="en-AU" sz="2000" dirty="0" err="1">
                    <a:latin typeface="Times New Roman" pitchFamily="18" charset="0"/>
                    <a:cs typeface="Times New Roman" pitchFamily="18" charset="0"/>
                  </a:rPr>
                  <a:t>logit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function.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784976" cy="568863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market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836712"/>
                <a:ext cx="8856984" cy="5904656"/>
              </a:xfrm>
            </p:spPr>
            <p:txBody>
              <a:bodyPr>
                <a:normAutofit/>
              </a:bodyPr>
              <a:lstStyle/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Prob. for singles to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get marriage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offers (age above 18, s) 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Potential </a:t>
                </a:r>
                <a:r>
                  <a:rPr lang="en-A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partner's </a:t>
                </a:r>
                <a:r>
                  <a:rPr lang="en-A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education, a multinomial Logit probability function with the following values: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endParaRPr lang="en-A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endParaRPr lang="en-A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Where: 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:endParaRPr lang="en-A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3. Marriage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offer for a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female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consists of the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vector (same age):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40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/>
                          </a:rPr>
                          <m:t>ft</m:t>
                        </m:r>
                      </m:sub>
                    </m:sSub>
                    <m:r>
                      <a:rPr lang="en-AU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𝐸</m:t>
                            </m:r>
                          </m:e>
                          <m:sub/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r>
                          <a:rPr lang="en-AU" sz="2400" i="1">
                            <a:latin typeface="Cambria Math"/>
                          </a:rPr>
                          <m:t>𝑃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𝐸</m:t>
                            </m:r>
                          </m:e>
                          <m:sub/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𝑚𝑡</m:t>
                            </m:r>
                            <m:r>
                              <a:rPr lang="en-A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AU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𝑙</m:t>
                            </m:r>
                          </m:sup>
                        </m:sSubSup>
                        <m:r>
                          <a:rPr lang="en-AU" sz="24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𝑊</m:t>
                            </m:r>
                          </m:sup>
                        </m:sSubSup>
                        <m:r>
                          <a:rPr lang="en-AU" sz="24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𝜇</m:t>
                            </m:r>
                          </m:e>
                          <m:sub/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AU" sz="2400" i="1">
                                    <a:latin typeface="Cambria Math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𝑚𝑡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AU" sz="2400" i="1">
                                    <a:latin typeface="Cambria Math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en-AU" sz="2400" i="1">
                                <a:latin typeface="Cambria Math"/>
                              </a:rPr>
                              <m:t>𝑚𝑡</m:t>
                            </m:r>
                          </m:sub>
                          <m:sup>
                            <m:r>
                              <a:rPr lang="en-AU" sz="2400" i="1">
                                <a:latin typeface="Cambria Math"/>
                              </a:rPr>
                              <m:t>𝑊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				Offers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males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AU" sz="2400" dirty="0" smtClean="0">
                    <a:latin typeface="Times New Roman" pitchFamily="18" charset="0"/>
                    <a:cs typeface="Times New Roman" pitchFamily="18" charset="0"/>
                  </a:rPr>
                  <a:t>analogous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836712"/>
                <a:ext cx="8856984" cy="590465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59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</a:t>
            </a:r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28283"/>
              </p:ext>
            </p:extLst>
          </p:nvPr>
        </p:nvGraphicFramePr>
        <p:xfrm>
          <a:off x="2339752" y="2060848"/>
          <a:ext cx="55356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4" imgW="3429000" imgH="825480" progId="Equation.3">
                  <p:embed/>
                </p:oleObj>
              </mc:Choice>
              <mc:Fallback>
                <p:oleObj name="Equation" r:id="rId4" imgW="3429000" imgH="825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060848"/>
                        <a:ext cx="5535612" cy="151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5760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he-I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45222"/>
              </p:ext>
            </p:extLst>
          </p:nvPr>
        </p:nvGraphicFramePr>
        <p:xfrm>
          <a:off x="1403648" y="3717032"/>
          <a:ext cx="28511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6" imgW="2197080" imgH="825480" progId="Equation.3">
                  <p:embed/>
                </p:oleObj>
              </mc:Choice>
              <mc:Fallback>
                <p:oleObj name="Equation" r:id="rId6" imgW="2197080" imgH="825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48" y="3717032"/>
                        <a:ext cx="2851150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3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712968" cy="6021288"/>
              </a:xfrm>
            </p:spPr>
            <p:txBody>
              <a:bodyPr>
                <a:normAutofit/>
              </a:bodyPr>
              <a:lstStyle/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b="1" dirty="0" smtClean="0">
                    <a:latin typeface="Times New Roman" pitchFamily="18" charset="0"/>
                    <a:cs typeface="Times New Roman" pitchFamily="18" charset="0"/>
                  </a:rPr>
                  <a:t>Marriage: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Given </a:t>
                </a:r>
                <a:r>
                  <a:rPr lang="en-AU" sz="2000" i="1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AU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, the woman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A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potential male does the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equivalent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If there is at least one set of choices at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the period of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the match that satisfies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AU" sz="2000" i="1">
                        <a:latin typeface="Cambria Math"/>
                      </a:rPr>
                      <m:t>&gt;</m:t>
                    </m:r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A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</m:e>
                    </m:d>
                    <m:r>
                      <a:rPr lang="en-AU" sz="2000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, then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marriage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is formed. </a:t>
                </a:r>
                <a:endParaRPr lang="en-A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there is more than one, we choose the one that maximize the weighted values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b="1" dirty="0" smtClean="0">
                    <a:latin typeface="Times New Roman" pitchFamily="18" charset="0"/>
                    <a:cs typeface="Times New Roman" pitchFamily="18" charset="0"/>
                  </a:rPr>
                  <a:t>Divorce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occurs if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𝑓𝑀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 smtClean="0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AU" sz="2000" i="1">
                        <a:latin typeface="Cambria Math"/>
                      </a:rPr>
                      <m:t>+∆&lt;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𝑓𝑡</m:t>
                            </m:r>
                          </m:sub>
                        </m:sSub>
                      </m:e>
                    </m:d>
                    <m:r>
                      <a:rPr lang="en-AU" sz="2000" i="1">
                        <a:latin typeface="Cambria Math"/>
                      </a:rPr>
                      <m:t>    </m:t>
                    </m:r>
                    <m:r>
                      <a:rPr lang="en-AU" sz="2000" i="1">
                        <a:latin typeface="Cambria Math"/>
                      </a:rPr>
                      <m:t>𝑜𝑟</m:t>
                    </m:r>
                    <m:r>
                      <a:rPr lang="en-AU" sz="2000" i="1">
                        <a:latin typeface="Cambria Math"/>
                      </a:rPr>
                      <m:t>    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</m:e>
                    </m:d>
                    <m:r>
                      <a:rPr lang="en-AU" sz="20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AU" sz="2000">
                        <a:latin typeface="Cambria Math"/>
                      </a:rPr>
                      <m:t>Δ</m:t>
                    </m:r>
                    <m:r>
                      <a:rPr lang="en-AU" sz="20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2000" i="1">
                            <a:latin typeface="Cambria Math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/>
                                <a:sym typeface="Symbol"/>
                              </a:rPr>
                              <m:t></m:t>
                            </m:r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∆</m:t>
                    </m:r>
                  </m:oMath>
                </a14:m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the cost </a:t>
                </a:r>
                <a:r>
                  <a:rPr lang="en-AU" sz="20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AU" sz="2000" dirty="0" smtClean="0">
                    <a:latin typeface="Times New Roman" pitchFamily="18" charset="0"/>
                    <a:cs typeface="Times New Roman" pitchFamily="18" charset="0"/>
                  </a:rPr>
                  <a:t>divorce (estimated parameter)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lnSpc>
                    <a:spcPct val="170000"/>
                  </a:lnSpc>
                  <a:buNone/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712968" cy="60212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AU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decision </a:t>
            </a:r>
            <a:r>
              <a:rPr lang="en-AU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A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simulated GMM. </a:t>
            </a:r>
            <a:endParaRPr lang="en-A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A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CPS data (moments) of the cohort of 1955 (1953-1957).</a:t>
            </a:r>
          </a:p>
          <a:p>
            <a:pPr>
              <a:lnSpc>
                <a:spcPct val="150000"/>
              </a:lnSpc>
            </a:pPr>
            <a:r>
              <a:rPr lang="en-A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 </a:t>
            </a:r>
            <a:r>
              <a:rPr lang="en-A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cohort </a:t>
            </a:r>
            <a:r>
              <a:rPr lang="en-A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 </a:t>
            </a:r>
            <a:r>
              <a:rPr lang="en-A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1973-1977) for counterfactuals.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9492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40349"/>
              </p:ext>
            </p:extLst>
          </p:nvPr>
        </p:nvGraphicFramePr>
        <p:xfrm>
          <a:off x="395536" y="980728"/>
          <a:ext cx="8064896" cy="547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3932"/>
                <a:gridCol w="1930964"/>
              </a:tblGrid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moments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 Employment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 Employment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 Women Employment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Unmarried Women Employment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 with Children Women Employment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Married no Children Women Employment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Unmarried with Children Women Employment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Unmarried no Children Women Employment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Men Schooling Distribution – 5 groups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X 15**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 Schooling Distribution – 5 groups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X 15**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Marriage 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 # of Children by 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25***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 Women # of Children by 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25***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 Wage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 Women Wage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Unmarried Women Wage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Men Wage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Assortative Mating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X 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Wage by education level – women only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X 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Employment  by education level – women only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X 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Women Health distribution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X 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Men Health distribution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X 43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  <a:tr h="2280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1472****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13602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Market Data for Married, Divorced and Single</a:t>
            </a:r>
            <a:endParaRPr lang="en-CA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 smtClean="0"/>
              <a:t>CPS Data, 22-65: 1962-2011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Education Distribution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5304210" cy="346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16" y="908720"/>
            <a:ext cx="50665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Employment</a:t>
            </a:r>
            <a:b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Fit for both Men and Women,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25-40 Married Women work 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Unmarried 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5069"/>
            <a:ext cx="8117284" cy="530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3" y="116632"/>
            <a:ext cx="8988301" cy="93610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Women’s Employment by Education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Fit by 5 education groups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/>
          <a:stretch/>
        </p:blipFill>
        <p:spPr bwMode="auto">
          <a:xfrm>
            <a:off x="179512" y="1196752"/>
            <a:ext cx="8832602" cy="53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0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</a:t>
            </a:r>
            <a:r>
              <a:rPr lang="en-US" sz="37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Assortative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Mating</a:t>
            </a:r>
            <a:b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fit both on homogenous marriages (diagonal) and not</a:t>
            </a:r>
            <a:endParaRPr lang="he-I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5790"/>
            <a:ext cx="8752849" cy="42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3" y="4462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 Wages</a:t>
            </a:r>
            <a:b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Fit for both men and women. Negative selection for men. No selection for women.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5442"/>
            <a:ext cx="8621340" cy="563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844824"/>
                <a:ext cx="9144000" cy="4005064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28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AU" sz="2800" i="1">
                              <a:latin typeface="Cambria Math"/>
                            </a:rPr>
                            <m:t>𝑗𝑡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𝑀</m:t>
                          </m:r>
                        </m:sup>
                      </m:sSubSup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12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AU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AU" sz="2800" i="1">
                              <a:latin typeface="Cambria Math"/>
                            </a:rPr>
                            <m:t>=</m:t>
                          </m:r>
                          <m:r>
                            <a:rPr lang="en-AU" sz="2800" i="1">
                              <a:latin typeface="Cambria Math"/>
                            </a:rPr>
                            <m:t>0</m:t>
                          </m:r>
                          <m:r>
                            <a:rPr lang="en-AU" sz="2800" i="1">
                              <a:latin typeface="Cambria Math"/>
                            </a:rPr>
                            <m:t>)</m:t>
                          </m:r>
                        </m:e>
                        <m:sup/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AU" sz="28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AU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AU" sz="28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AU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AU" sz="2800" i="1">
                                      <a:latin typeface="Cambria Math"/>
                                    </a:rPr>
                                    <m:t>𝑓</m:t>
                                  </m:r>
                                </m:sup>
                              </m:sSup>
                              <m:r>
                                <a:rPr lang="en-AU" sz="28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AU" sz="280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p/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AU" sz="2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AU" sz="2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AU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AU" sz="28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AU" sz="2800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AU" sz="2800" i="1">
                              <a:latin typeface="Cambria Math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AU" sz="2800" dirty="0"/>
              </a:p>
              <a:p>
                <a:pPr marL="109728" indent="0">
                  <a:buNone/>
                </a:pPr>
                <a:r>
                  <a:rPr lang="en-AU" sz="2800" dirty="0"/>
                  <a:t>	</a:t>
                </a:r>
              </a:p>
              <a:p>
                <a:r>
                  <a:rPr lang="en-US" dirty="0" smtClean="0"/>
                  <a:t>High utility from homogenous marriages.</a:t>
                </a:r>
              </a:p>
              <a:p>
                <a:r>
                  <a:rPr lang="en-US" dirty="0" smtClean="0"/>
                  <a:t>Low utility from education and health gap.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44824"/>
                <a:ext cx="9144000" cy="40050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Taste Parameters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5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9396536" cy="54006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000" dirty="0" smtClean="0"/>
                        <m:t>Q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/>
                                </a:rPr>
                                <m:t>𝑓</m:t>
                              </m:r>
                            </m:sup>
                          </m:sSubSup>
                          <m:r>
                            <a:rPr lang="en-AU" sz="20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AU" sz="2000" i="1">
                              <a:latin typeface="Cambria Math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AU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AU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−.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85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43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−.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85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0002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/>
                                        </a:rPr>
                                        <m:t>θ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AU" sz="20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−.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85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29</m:t>
                              </m:r>
                              <m:r>
                                <a:rPr lang="en-AU" sz="2000" i="1">
                                  <a:latin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AU" sz="2000" i="1">
                                      <a:latin typeface="Cambria Math"/>
                                    </a:rPr>
                                    <m:t>𝜌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/>
                            </a:rPr>
                            <m:t>1</m:t>
                          </m:r>
                          <m:r>
                            <a:rPr lang="en-AU" sz="2000" i="1">
                              <a:latin typeface="Cambria Math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−.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85</m:t>
                          </m:r>
                        </m:sup>
                      </m:sSup>
                    </m:oMath>
                  </m:oMathPara>
                </a14:m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000" dirty="0" smtClean="0"/>
              </a:p>
              <a:p>
                <a:pPr marL="109728" indent="0">
                  <a:buNone/>
                </a:pPr>
                <a:endParaRPr lang="en-AU" sz="2000" dirty="0"/>
              </a:p>
              <a:p>
                <a:pPr marL="109728" indent="0">
                  <a:buNone/>
                </a:pPr>
                <a:endParaRPr lang="en-AU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9396536" cy="54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Children’s utility Parameters</a:t>
            </a:r>
            <a:b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when both unemployed than only wife is working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 bwMode="auto">
          <a:xfrm>
            <a:off x="692005" y="2492896"/>
            <a:ext cx="704834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43000" y="1124744"/>
                <a:ext cx="7149480" cy="5472608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+</m:t>
                    </m:r>
                    <m:r>
                      <a:rPr lang="en-AU" sz="2000" i="1">
                        <a:latin typeface="Cambria Math"/>
                      </a:rPr>
                      <m:t>𝑇𝑢</m:t>
                    </m:r>
                    <m:r>
                      <a:rPr lang="en-AU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&gt;</m:t>
                    </m:r>
                    <m:r>
                      <a:rPr lang="en-AU" sz="2000" i="1">
                        <a:latin typeface="Cambria Math"/>
                      </a:rPr>
                      <m:t>𝐻𝑆𝐺</m:t>
                    </m:r>
                    <m:r>
                      <a:rPr lang="en-AU" sz="2000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AU" sz="2000" i="1">
                        <a:latin typeface="Cambria Math"/>
                      </a:rPr>
                      <m:t>𝑃𝐸</m:t>
                    </m:r>
                    <m:r>
                      <a:rPr lang="en-AU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en-AU" sz="2800" dirty="0"/>
                  <a:t>	</a:t>
                </a: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 algn="ctr">
                  <a:buNone/>
                </a:pP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 algn="ctr">
                  <a:buNone/>
                </a:pP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 algn="ctr">
                  <a:buNone/>
                </a:pP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endParaRPr lang="en-AU" sz="2000" dirty="0" smtClean="0"/>
              </a:p>
              <a:p>
                <a:r>
                  <a:rPr lang="en-AU" sz="2000" dirty="0" smtClean="0"/>
                  <a:t>Utility from HS always positive. </a:t>
                </a:r>
              </a:p>
              <a:p>
                <a:r>
                  <a:rPr lang="en-AU" sz="2000" dirty="0" smtClean="0"/>
                  <a:t>Utility from College always negative (cost of tuition)</a:t>
                </a:r>
              </a:p>
              <a:p>
                <a:r>
                  <a:rPr lang="en-AU" sz="2000" dirty="0" smtClean="0"/>
                  <a:t>Individuals go to college only for future gains.</a:t>
                </a:r>
              </a:p>
              <a:p>
                <a:pPr marL="109728" indent="0">
                  <a:buNone/>
                </a:pPr>
                <a:endParaRPr lang="en-AU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000" y="1124744"/>
                <a:ext cx="7149480" cy="54726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231" y="0"/>
            <a:ext cx="8686800" cy="980728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from School Parameters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8" y="1844824"/>
            <a:ext cx="7357567" cy="31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7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570" y="1051876"/>
                <a:ext cx="9144000" cy="5476064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AU" sz="1800" dirty="0" smtClean="0"/>
                  <a:t>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AU" sz="18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AU" sz="18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AU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AU" sz="18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AU" sz="1800" i="1">
                                <a:latin typeface="Cambria Math"/>
                              </a:rPr>
                              <m:t>𝑗𝑡</m:t>
                            </m:r>
                          </m:sub>
                        </m:sSub>
                      </m:num>
                      <m:den>
                        <m:r>
                          <a:rPr lang="en-AU" sz="1800" i="1">
                            <a:latin typeface="Cambria Math"/>
                          </a:rPr>
                          <m:t>𝛾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AU" sz="18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AU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AU" sz="18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AU" sz="1800" i="1">
                            <a:latin typeface="Cambria Math"/>
                          </a:rPr>
                          <m:t>𝛾</m:t>
                        </m:r>
                      </m:sup>
                    </m:sSup>
                    <m:r>
                      <a:rPr lang="en-A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𝑗𝑡</m:t>
                        </m:r>
                      </m:sub>
                    </m:sSub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AU" sz="1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AU" sz="1800" i="1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1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AU" sz="1800" i="1" dirty="0">
                        <a:latin typeface="Times New Roman" pitchFamily="18" charset="0"/>
                        <a:cs typeface="Times New Roman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jt</m:t>
                    </m:r>
                  </m:oMath>
                </a14:m>
                <a:r>
                  <a:rPr lang="en-US" sz="1800" dirty="0" smtClean="0"/>
                  <a:t>+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jt</m:t>
                    </m:r>
                  </m:oMath>
                </a14:m>
                <a:r>
                  <a:rPr lang="en-US" sz="1800" dirty="0" smtClean="0"/>
                  <a:t>+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AU" sz="1800" i="1">
                            <a:latin typeface="Cambria Math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1800" b="0" i="1" dirty="0" smtClean="0">
                        <a:latin typeface="Times New Roman" pitchFamily="18" charset="0"/>
                        <a:cs typeface="Times New Roman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</m:oMath>
                </a14:m>
                <a:endParaRPr lang="en-US" sz="1800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US" sz="1800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en-AU" sz="1800" i="1" dirty="0" smtClean="0">
                    <a:sym typeface="Symbol"/>
                  </a:rPr>
                  <a:t>Female: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r>
                          <a:rPr lang="en-AU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01</m:t>
                    </m:r>
                    <m:r>
                      <m:rPr>
                        <m:nor/>
                      </m:rPr>
                      <a:rPr lang="en-AU" sz="1800" i="1" dirty="0">
                        <a:latin typeface="Times New Roman" pitchFamily="18" charset="0"/>
                        <a:cs typeface="Times New Roman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jt</m:t>
                    </m:r>
                  </m:oMath>
                </a14:m>
                <a:r>
                  <a:rPr lang="en-US" sz="1800" dirty="0"/>
                  <a:t>+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026</m:t>
                    </m:r>
                    <m:r>
                      <m:rPr>
                        <m:nor/>
                      </m:rPr>
                      <a:rPr lang="en-US" sz="1800" i="1">
                        <a:latin typeface="Cambria Math"/>
                      </a:rPr>
                      <m:t>H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jt</m:t>
                    </m:r>
                  </m:oMath>
                </a14:m>
                <a:r>
                  <a:rPr lang="en-US" sz="1800" dirty="0"/>
                  <a:t>+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059</m:t>
                    </m:r>
                    <m:r>
                      <m:rPr>
                        <m:nor/>
                      </m:rPr>
                      <a:rPr lang="en-US" sz="1800" i="1" dirty="0">
                        <a:latin typeface="Times New Roman" pitchFamily="18" charset="0"/>
                        <a:cs typeface="Times New Roman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</m:oMath>
                </a14:m>
                <a:endParaRPr lang="en-US" sz="1800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en-AU" sz="1800" i="1" dirty="0" smtClean="0">
                    <a:sym typeface="Symbol"/>
                  </a:rPr>
                  <a:t>Male: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  <m:r>
                          <a:rPr lang="en-AU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00</m:t>
                    </m:r>
                    <m:r>
                      <m:rPr>
                        <m:nor/>
                      </m:rPr>
                      <a:rPr lang="en-AU" sz="1800" i="1" dirty="0">
                        <a:latin typeface="Times New Roman" pitchFamily="18" charset="0"/>
                        <a:cs typeface="Times New Roman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jt</m:t>
                    </m:r>
                  </m:oMath>
                </a14:m>
                <a:r>
                  <a:rPr lang="en-US" sz="1800" dirty="0"/>
                  <a:t>+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 smtClean="0">
                        <a:latin typeface="Cambria Math"/>
                      </a:rPr>
                      <m:t>033</m:t>
                    </m:r>
                    <m:r>
                      <m:rPr>
                        <m:nor/>
                      </m:rPr>
                      <a:rPr lang="en-US" sz="1800" i="1">
                        <a:latin typeface="Cambria Math"/>
                      </a:rPr>
                      <m:t>H</m:t>
                    </m:r>
                    <m:r>
                      <m:rPr>
                        <m:nor/>
                      </m:rPr>
                      <a:rPr lang="en-AU" sz="1800" i="1" baseline="-25000" dirty="0">
                        <a:latin typeface="Times New Roman" pitchFamily="18" charset="0"/>
                        <a:cs typeface="Times New Roman" pitchFamily="18" charset="0"/>
                      </a:rPr>
                      <m:t>jtt</m:t>
                    </m:r>
                  </m:oMath>
                </a14:m>
                <a:endParaRPr lang="en-US" sz="1800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en-AU" sz="1800" i="1" dirty="0">
                  <a:sym typeface="Symbol"/>
                </a:endParaRPr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 algn="ctr">
                  <a:buNone/>
                </a:pP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 algn="ctr">
                  <a:buNone/>
                </a:pP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 algn="ctr">
                  <a:buNone/>
                </a:pPr>
                <a:endParaRPr lang="en-AU" sz="2800" dirty="0" smtClean="0"/>
              </a:p>
              <a:p>
                <a:pPr marL="109728" indent="0" algn="ctr">
                  <a:buNone/>
                </a:pPr>
                <a:endParaRPr lang="en-AU" sz="2800" dirty="0"/>
              </a:p>
              <a:p>
                <a:pPr marL="109728" indent="0">
                  <a:buNone/>
                </a:pPr>
                <a:endParaRPr lang="en-AU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570" y="1051876"/>
                <a:ext cx="9144000" cy="54760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34" y="12454"/>
            <a:ext cx="8507288" cy="778098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(Home) Value Parameters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0901"/>
            <a:ext cx="6533108" cy="42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6519259"/>
            <a:ext cx="331236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Time since pregnancy</a:t>
            </a:r>
            <a:endParaRPr lang="he-I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3429000"/>
                <a:ext cx="5112568" cy="7507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/>
                            </a:rPr>
                            <m:t>ln</m:t>
                          </m:r>
                          <m:r>
                            <a:rPr lang="en-AU">
                              <a:latin typeface="Cambria Math"/>
                            </a:rPr>
                            <m:t>⁡</m:t>
                          </m:r>
                          <m:r>
                            <a:rPr lang="en-AU" i="1">
                              <a:latin typeface="Cambria Math"/>
                            </a:rPr>
                            <m:t>(</m:t>
                          </m:r>
                          <m:r>
                            <a:rPr lang="en-A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AU" i="1">
                              <a:latin typeface="Cambria Math"/>
                            </a:rPr>
                            <m:t>𝑗𝑡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AU" i="1">
                              <a:latin typeface="Cambria Math"/>
                            </a:rPr>
                            <m:t>0</m:t>
                          </m:r>
                          <m:r>
                            <a:rPr lang="en-AU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/>
                            </a:rPr>
                            <m:t>ln</m:t>
                          </m:r>
                          <m:r>
                            <a:rPr lang="en-AU">
                              <a:latin typeface="Cambria Math"/>
                            </a:rPr>
                            <m:t>⁡</m:t>
                          </m:r>
                          <m:r>
                            <a:rPr lang="en-AU" i="1">
                              <a:latin typeface="Cambria Math"/>
                            </a:rPr>
                            <m:t>(</m:t>
                          </m:r>
                          <m:r>
                            <a:rPr lang="en-AU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AU" i="1">
                              <a:latin typeface="Cambria Math"/>
                            </a:rPr>
                            <m:t>𝑗𝑡</m:t>
                          </m:r>
                          <m:r>
                            <a:rPr lang="en-AU" i="1">
                              <a:latin typeface="Cambria Math"/>
                            </a:rPr>
                            <m:t>−</m:t>
                          </m:r>
                          <m:r>
                            <a:rPr lang="en-A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AU" i="1">
                              <a:latin typeface="Cambria Math"/>
                            </a:rPr>
                            <m:t>1</m:t>
                          </m:r>
                          <m:r>
                            <a:rPr lang="en-AU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AU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AU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A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A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𝑗𝑡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𝑙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AU" i="1">
                              <a:latin typeface="Cambria Math"/>
                            </a:rPr>
                            <m:t> </m:t>
                          </m:r>
                          <m:r>
                            <a:rPr lang="en-AU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>
                              <a:latin typeface="Cambria Math"/>
                            </a:rPr>
                            <m:t>and</m:t>
                          </m:r>
                          <m:r>
                            <a:rPr lang="en-AU">
                              <a:latin typeface="Cambria Math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𝑗𝑡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AU" i="1">
                              <a:latin typeface="Cambria Math"/>
                            </a:rPr>
                            <m:t>~</m:t>
                          </m:r>
                          <m:r>
                            <a:rPr lang="en-AU" i="1">
                              <a:latin typeface="Cambria Math"/>
                            </a:rPr>
                            <m:t>𝑖𝑖𝑑𝑁</m:t>
                          </m:r>
                          <m:r>
                            <a:rPr lang="en-AU" i="1">
                              <a:latin typeface="Cambria Math"/>
                            </a:rPr>
                            <m:t>(</m:t>
                          </m:r>
                          <m:r>
                            <a:rPr lang="en-AU" i="1">
                              <a:latin typeface="Cambria Math"/>
                            </a:rPr>
                            <m:t>0</m:t>
                          </m:r>
                          <m:r>
                            <a:rPr lang="en-AU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</a:rPr>
                                <m:t>𝜀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AU" i="1">
                              <a:latin typeface="Cambria Math"/>
                            </a:rPr>
                            <m:t>)</m:t>
                          </m:r>
                        </m:fName>
                        <m:e/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29000"/>
                <a:ext cx="5112568" cy="750783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926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AU" sz="2600" dirty="0" smtClean="0"/>
              <a:t>Can the model reproduced the marriage premium of the 1955 cohort?</a:t>
            </a:r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  <a:p>
            <a:pPr>
              <a:lnSpc>
                <a:spcPct val="150000"/>
              </a:lnSpc>
            </a:pPr>
            <a:r>
              <a:rPr lang="en-AU" sz="2600" dirty="0" smtClean="0"/>
              <a:t>The marriage premium of the CPS data is: -1.1% (statistically insignificant).</a:t>
            </a:r>
          </a:p>
          <a:p>
            <a:pPr>
              <a:lnSpc>
                <a:spcPct val="150000"/>
              </a:lnSpc>
            </a:pPr>
            <a:r>
              <a:rPr lang="en-AU" sz="2600" dirty="0" smtClean="0"/>
              <a:t>We simulated women’s wage from the model and run the same regression and got: -1.4% and (statistically 								insignificant).</a:t>
            </a:r>
          </a:p>
          <a:p>
            <a:endParaRPr lang="en-AU" sz="2800" dirty="0"/>
          </a:p>
          <a:p>
            <a:pPr marL="109728" indent="0" algn="ctr">
              <a:buNone/>
            </a:pPr>
            <a:endParaRPr lang="en-AU" sz="2800" dirty="0" smtClean="0"/>
          </a:p>
          <a:p>
            <a:pPr marL="109728" indent="0" algn="ctr">
              <a:buNone/>
            </a:pPr>
            <a:endParaRPr lang="en-AU" sz="2800" dirty="0"/>
          </a:p>
          <a:p>
            <a:pPr marL="109728" indent="0" algn="ctr">
              <a:buNone/>
            </a:pPr>
            <a:endParaRPr lang="en-AU" sz="2800" dirty="0" smtClean="0"/>
          </a:p>
          <a:p>
            <a:pPr marL="109728" indent="0" algn="ctr">
              <a:buNone/>
            </a:pPr>
            <a:endParaRPr lang="en-AU" sz="2800" dirty="0"/>
          </a:p>
          <a:p>
            <a:pPr marL="109728" indent="0">
              <a:buNone/>
            </a:pP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Premium Fit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45335"/>
              </p:ext>
            </p:extLst>
          </p:nvPr>
        </p:nvGraphicFramePr>
        <p:xfrm>
          <a:off x="2411760" y="1340768"/>
          <a:ext cx="58326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5436096" y="2924944"/>
            <a:ext cx="504056" cy="648072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16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3241158"/>
              </p:ext>
            </p:extLst>
          </p:nvPr>
        </p:nvGraphicFramePr>
        <p:xfrm>
          <a:off x="0" y="1052736"/>
          <a:ext cx="4572000" cy="495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052736"/>
          <a:ext cx="4316288" cy="495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7544" y="29401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 smtClean="0">
                <a:solidFill>
                  <a:schemeClr val="tx2">
                    <a:lumMod val="50000"/>
                  </a:schemeClr>
                </a:solidFill>
              </a:rPr>
              <a:t>Employment</a:t>
            </a:r>
            <a:r>
              <a:rPr lang="en-CA" sz="3600" dirty="0" smtClean="0"/>
              <a:t> </a:t>
            </a:r>
            <a:r>
              <a:rPr lang="en-CA" sz="3600" dirty="0" smtClean="0">
                <a:solidFill>
                  <a:schemeClr val="tx2">
                    <a:lumMod val="50000"/>
                  </a:schemeClr>
                </a:solidFill>
              </a:rPr>
              <a:t>Rates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sz="2200" dirty="0" smtClean="0">
                <a:solidFill>
                  <a:schemeClr val="tx2">
                    <a:lumMod val="50000"/>
                  </a:schemeClr>
                </a:solidFill>
              </a:rPr>
              <a:t>Married Female Employment Increased</a:t>
            </a:r>
            <a:br>
              <a:rPr lang="en-CA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sz="2200" dirty="0" smtClean="0">
                <a:solidFill>
                  <a:schemeClr val="tx2">
                    <a:lumMod val="50000"/>
                  </a:schemeClr>
                </a:solidFill>
              </a:rPr>
              <a:t>Non-Married Employment Fluctuates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C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18983"/>
            <a:ext cx="2592288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Single Females</a:t>
            </a:r>
          </a:p>
          <a:p>
            <a:r>
              <a:rPr lang="en-CA" sz="1400" dirty="0" smtClean="0">
                <a:solidFill>
                  <a:srgbClr val="FF0000"/>
                </a:solidFill>
              </a:rPr>
              <a:t>8% to 23% of population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140968"/>
            <a:ext cx="1584176" cy="73866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Single Males 12% to 29% of population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092280" y="3140968"/>
            <a:ext cx="1512168" cy="73866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>
                <a:solidFill>
                  <a:srgbClr val="00682F"/>
                </a:solidFill>
              </a:rPr>
              <a:t>Divorced Males 4.5% to 13% of population</a:t>
            </a:r>
            <a:endParaRPr lang="en-CA" sz="1400" dirty="0">
              <a:solidFill>
                <a:srgbClr val="00682F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220072" y="1321604"/>
            <a:ext cx="2448272" cy="523220"/>
          </a:xfrm>
          <a:prstGeom prst="rect">
            <a:avLst/>
          </a:prstGeom>
          <a:solidFill>
            <a:sysClr val="window" lastClr="FFFFFF">
              <a:alpha val="0"/>
            </a:sysClr>
          </a:solidFill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>
                <a:solidFill>
                  <a:srgbClr val="2365E9"/>
                </a:solidFill>
              </a:rPr>
              <a:t>Married Males 83% to 57% of population</a:t>
            </a:r>
            <a:endParaRPr lang="en-CA" sz="1400" dirty="0">
              <a:solidFill>
                <a:srgbClr val="2365E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4</a:t>
            </a:fld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401" y="1196752"/>
            <a:ext cx="9144000" cy="5476064"/>
          </a:xfrm>
        </p:spPr>
        <p:txBody>
          <a:bodyPr>
            <a:normAutofit/>
          </a:bodyPr>
          <a:lstStyle/>
          <a:p>
            <a:pPr algn="ctr"/>
            <a:endParaRPr lang="en-AU" sz="2800" dirty="0"/>
          </a:p>
          <a:p>
            <a:pPr>
              <a:lnSpc>
                <a:spcPct val="150000"/>
              </a:lnSpc>
            </a:pPr>
            <a:r>
              <a:rPr lang="en-AU" sz="2200" dirty="0" smtClean="0"/>
              <a:t>1955: Women’s marriage premium is zero both in data and model.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1975: </a:t>
            </a:r>
            <a:r>
              <a:rPr lang="en-AU" sz="2200" dirty="0"/>
              <a:t>Women’s </a:t>
            </a:r>
            <a:r>
              <a:rPr lang="en-AU" sz="2200" dirty="0" smtClean="0"/>
              <a:t>marriage </a:t>
            </a:r>
            <a:r>
              <a:rPr lang="en-AU" sz="2200" dirty="0"/>
              <a:t>premium is 6.6</a:t>
            </a:r>
            <a:r>
              <a:rPr lang="en-AU" sz="2200" dirty="0" smtClean="0"/>
              <a:t>% in data (positive selection).</a:t>
            </a:r>
          </a:p>
          <a:p>
            <a:pPr>
              <a:lnSpc>
                <a:spcPct val="150000"/>
              </a:lnSpc>
            </a:pPr>
            <a:r>
              <a:rPr lang="en-AU" sz="2200" dirty="0" smtClean="0">
                <a:solidFill>
                  <a:srgbClr val="FF0000"/>
                </a:solidFill>
              </a:rPr>
              <a:t>Can the model predict the change of selection into marriage?</a:t>
            </a:r>
          </a:p>
          <a:p>
            <a:pPr algn="ctr"/>
            <a:endParaRPr lang="en-AU" sz="2800" dirty="0"/>
          </a:p>
          <a:p>
            <a:pPr algn="ctr"/>
            <a:endParaRPr lang="en-AU" sz="2800" dirty="0" smtClean="0"/>
          </a:p>
          <a:p>
            <a:pPr algn="ctr"/>
            <a:endParaRPr lang="en-AU" sz="2800" dirty="0"/>
          </a:p>
          <a:p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40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Cohort 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4760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800" dirty="0" smtClean="0"/>
              <a:t>3 changes: 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Change </a:t>
            </a:r>
            <a:r>
              <a:rPr lang="en-AU" sz="2400" b="1" dirty="0" smtClean="0"/>
              <a:t>Parents Education </a:t>
            </a:r>
            <a:r>
              <a:rPr lang="en-AU" sz="2400" dirty="0" smtClean="0"/>
              <a:t>from </a:t>
            </a:r>
            <a:r>
              <a:rPr lang="en-AU" sz="2400" b="1" dirty="0" smtClean="0">
                <a:solidFill>
                  <a:srgbClr val="FF0000"/>
                </a:solidFill>
              </a:rPr>
              <a:t>20%</a:t>
            </a:r>
            <a:r>
              <a:rPr lang="en-AU" sz="2400" b="1" dirty="0" smtClean="0"/>
              <a:t> </a:t>
            </a:r>
            <a:r>
              <a:rPr lang="en-AU" sz="2400" dirty="0" smtClean="0"/>
              <a:t>in 1955 to </a:t>
            </a:r>
            <a:r>
              <a:rPr lang="en-AU" sz="2400" b="1" dirty="0" smtClean="0">
                <a:solidFill>
                  <a:srgbClr val="FF0000"/>
                </a:solidFill>
              </a:rPr>
              <a:t>27%</a:t>
            </a:r>
            <a:r>
              <a:rPr lang="en-AU" sz="2400" dirty="0" smtClean="0"/>
              <a:t> in 1975 of college graduate parents.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Decrease </a:t>
            </a:r>
            <a:r>
              <a:rPr lang="en-AU" sz="2400" b="1" dirty="0" smtClean="0"/>
              <a:t>divorce cost by </a:t>
            </a:r>
            <a:r>
              <a:rPr lang="en-AU" sz="2400" b="1" dirty="0" smtClean="0">
                <a:solidFill>
                  <a:srgbClr val="FF0000"/>
                </a:solidFill>
              </a:rPr>
              <a:t>78%</a:t>
            </a:r>
            <a:r>
              <a:rPr lang="en-AU" sz="2400" b="1" dirty="0" smtClean="0"/>
              <a:t> </a:t>
            </a:r>
            <a:r>
              <a:rPr lang="en-AU" sz="2400" dirty="0" smtClean="0"/>
              <a:t>to fit the marriage rate of 1975. 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Re-estimate male and female </a:t>
            </a:r>
            <a:r>
              <a:rPr lang="en-AU" sz="2400" b="1" dirty="0" smtClean="0"/>
              <a:t>wage</a:t>
            </a:r>
            <a:r>
              <a:rPr lang="en-AU" sz="2400" dirty="0" smtClean="0"/>
              <a:t> parameters within the model to fit 1975 (conditional on the above changes).</a:t>
            </a:r>
            <a:endParaRPr lang="en-AU" sz="2400" dirty="0"/>
          </a:p>
          <a:p>
            <a:pPr algn="ctr"/>
            <a:endParaRPr lang="en-AU" sz="2800" dirty="0" smtClean="0"/>
          </a:p>
          <a:p>
            <a:pPr algn="ctr"/>
            <a:endParaRPr lang="en-AU" sz="2800" dirty="0"/>
          </a:p>
          <a:p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Cohort 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Predictions</a:t>
            </a:r>
            <a:endParaRPr lang="en-US" sz="3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Main source of change: Divorced Cost +Wages</a:t>
            </a:r>
            <a:endParaRPr lang="he-IL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42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Cohort 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Predictions</a:t>
            </a:r>
            <a:endParaRPr lang="he-IL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9095" y="1412776"/>
            <a:ext cx="11936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Negative</a:t>
            </a:r>
          </a:p>
          <a:p>
            <a:r>
              <a:rPr lang="en-US" dirty="0" smtClean="0"/>
              <a:t>Selection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939096" y="5158933"/>
            <a:ext cx="11936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Positive</a:t>
            </a:r>
          </a:p>
          <a:p>
            <a:r>
              <a:rPr lang="en-US" dirty="0" smtClean="0"/>
              <a:t>Selection</a:t>
            </a:r>
            <a:endParaRPr lang="he-IL" dirty="0"/>
          </a:p>
        </p:txBody>
      </p:sp>
      <p:sp>
        <p:nvSpPr>
          <p:cNvPr id="7" name="Curved Left Arrow 6"/>
          <p:cNvSpPr/>
          <p:nvPr/>
        </p:nvSpPr>
        <p:spPr>
          <a:xfrm>
            <a:off x="8789219" y="2060848"/>
            <a:ext cx="284552" cy="11538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 flipV="1">
            <a:off x="8823950" y="3897922"/>
            <a:ext cx="284554" cy="11169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72514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6" y="2229504"/>
            <a:ext cx="8767410" cy="278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43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5517"/>
            <a:ext cx="8229600" cy="891289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Cohort </a:t>
            </a:r>
            <a:r>
              <a:rPr lang="en-US" sz="3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Predictions</a:t>
            </a:r>
            <a:endParaRPr lang="he-IL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" y="3494735"/>
            <a:ext cx="5142992" cy="33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5"/>
            <a:ext cx="4804916" cy="314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92688"/>
          </a:xfrm>
        </p:spPr>
        <p:txBody>
          <a:bodyPr>
            <a:normAutofit/>
          </a:bodyPr>
          <a:lstStyle/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/>
          </a:p>
          <a:p>
            <a:endParaRPr lang="en-AU" sz="2800" dirty="0" smtClean="0"/>
          </a:p>
          <a:p>
            <a:pPr>
              <a:lnSpc>
                <a:spcPct val="150000"/>
              </a:lnSpc>
            </a:pPr>
            <a:r>
              <a:rPr lang="en-AU" sz="2400" dirty="0" smtClean="0"/>
              <a:t>The marriage premium of the CPS data is: 6.6% (statistically significant).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We simulated women’s wage from the 1975 </a:t>
            </a:r>
            <a:r>
              <a:rPr lang="en-US" sz="2400" dirty="0" smtClean="0"/>
              <a:t>Counterfactuals </a:t>
            </a:r>
            <a:r>
              <a:rPr lang="en-AU" sz="2400" dirty="0" smtClean="0"/>
              <a:t>and got: 4.7% (statistically significant).</a:t>
            </a:r>
          </a:p>
          <a:p>
            <a:endParaRPr lang="en-AU" sz="2800" dirty="0"/>
          </a:p>
          <a:p>
            <a:pPr marL="109728" indent="0" algn="ctr">
              <a:buNone/>
            </a:pPr>
            <a:endParaRPr lang="en-AU" sz="2800" dirty="0" smtClean="0"/>
          </a:p>
          <a:p>
            <a:pPr marL="109728" indent="0" algn="ctr">
              <a:buNone/>
            </a:pPr>
            <a:endParaRPr lang="en-AU" sz="2800" dirty="0"/>
          </a:p>
          <a:p>
            <a:pPr marL="109728" indent="0" algn="ctr">
              <a:buNone/>
            </a:pPr>
            <a:endParaRPr lang="en-AU" sz="2800" dirty="0" smtClean="0"/>
          </a:p>
          <a:p>
            <a:pPr marL="109728" indent="0" algn="ctr">
              <a:buNone/>
            </a:pPr>
            <a:endParaRPr lang="en-AU" sz="2800" dirty="0"/>
          </a:p>
          <a:p>
            <a:pPr marL="109728" indent="0">
              <a:buNone/>
            </a:pP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44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Cohort predictions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40925"/>
              </p:ext>
            </p:extLst>
          </p:nvPr>
        </p:nvGraphicFramePr>
        <p:xfrm>
          <a:off x="1475656" y="798819"/>
          <a:ext cx="58326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6012160" y="1988840"/>
            <a:ext cx="504056" cy="648072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4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en-US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9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Unemployment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Rates</a:t>
            </a:r>
            <a:endParaRPr lang="en-CA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0" y="980728"/>
          <a:ext cx="4495800" cy="502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4008" y="1052736"/>
          <a:ext cx="4499992" cy="495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3140968"/>
            <a:ext cx="1296144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Single Females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67544" y="2924944"/>
            <a:ext cx="1584176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>
                <a:solidFill>
                  <a:srgbClr val="00682F"/>
                </a:solidFill>
              </a:rPr>
              <a:t>Divorced Females</a:t>
            </a:r>
            <a:endParaRPr lang="en-CA" sz="1400" dirty="0">
              <a:solidFill>
                <a:srgbClr val="00682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475656" y="4221088"/>
            <a:ext cx="144016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>
                <a:solidFill>
                  <a:srgbClr val="2365E9"/>
                </a:solidFill>
              </a:rPr>
              <a:t>Married Females</a:t>
            </a:r>
            <a:endParaRPr lang="en-CA" sz="1400" dirty="0">
              <a:solidFill>
                <a:srgbClr val="2365E9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220072" y="4581128"/>
            <a:ext cx="144016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>
                <a:solidFill>
                  <a:srgbClr val="2365E9"/>
                </a:solidFill>
              </a:rPr>
              <a:t>Married Males</a:t>
            </a:r>
            <a:endParaRPr lang="en-CA" sz="1400" dirty="0">
              <a:solidFill>
                <a:srgbClr val="2365E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1700808"/>
            <a:ext cx="115212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Single Males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164288" y="2348880"/>
            <a:ext cx="151216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 smtClean="0">
                <a:solidFill>
                  <a:srgbClr val="00682F"/>
                </a:solidFill>
              </a:rPr>
              <a:t>Divorced Males</a:t>
            </a:r>
            <a:endParaRPr lang="en-CA" sz="1400" dirty="0">
              <a:solidFill>
                <a:srgbClr val="00682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5</a:t>
            </a:fld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Employment Rates by Cohort</a:t>
            </a:r>
            <a:r>
              <a:rPr lang="en-CA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sz="3600" dirty="0" smtClean="0">
                <a:solidFill>
                  <a:schemeClr val="tx2">
                    <a:lumMod val="50000"/>
                  </a:schemeClr>
                </a:solidFill>
              </a:rPr>
              <a:t>only </a:t>
            </a:r>
            <a:r>
              <a:rPr lang="en-CA" sz="2200" dirty="0" smtClean="0">
                <a:solidFill>
                  <a:schemeClr val="tx2">
                    <a:lumMod val="50000"/>
                  </a:schemeClr>
                </a:solidFill>
              </a:rPr>
              <a:t>Married Female Employment increases by cohort</a:t>
            </a:r>
            <a:br>
              <a:rPr lang="en-CA" sz="2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0" y="1124744"/>
          <a:ext cx="4495800" cy="48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499992" y="1124744"/>
          <a:ext cx="4320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6093296"/>
            <a:ext cx="4176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>
                <a:solidFill>
                  <a:srgbClr val="000000"/>
                </a:solidFill>
                <a:latin typeface="Arial"/>
                <a:cs typeface="Arial"/>
              </a:rPr>
              <a:t>Years 1962-2011. Proportion of women working 10+ weekly hours.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6</a:t>
            </a:fld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ates of Divorced Females with Children by Cohort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093296"/>
            <a:ext cx="4176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>
                <a:solidFill>
                  <a:srgbClr val="000000"/>
                </a:solidFill>
                <a:latin typeface="Arial"/>
                <a:cs typeface="Arial"/>
              </a:rPr>
              <a:t>Years 1962-2011. Proportion of women working 10+ weekly hours.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7</a:t>
            </a:fld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3119891"/>
              </p:ext>
            </p:extLst>
          </p:nvPr>
        </p:nvGraphicFramePr>
        <p:xfrm>
          <a:off x="4648200" y="1124744"/>
          <a:ext cx="4495800" cy="488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000" dirty="0">
                <a:solidFill>
                  <a:srgbClr val="002060"/>
                </a:solidFill>
              </a:rPr>
              <a:t>Why does the pattern for divorced </a:t>
            </a:r>
            <a:r>
              <a:rPr lang="en-CA" sz="2000" dirty="0" smtClean="0">
                <a:solidFill>
                  <a:srgbClr val="002060"/>
                </a:solidFill>
              </a:rPr>
              <a:t>female </a:t>
            </a:r>
            <a:r>
              <a:rPr lang="en-CA" sz="2000" dirty="0">
                <a:solidFill>
                  <a:srgbClr val="002060"/>
                </a:solidFill>
              </a:rPr>
              <a:t>with children is not as for married </a:t>
            </a:r>
            <a:r>
              <a:rPr lang="en-CA" sz="2000" dirty="0" smtClean="0">
                <a:solidFill>
                  <a:srgbClr val="002060"/>
                </a:solidFill>
              </a:rPr>
              <a:t>female? </a:t>
            </a:r>
          </a:p>
          <a:p>
            <a:pPr>
              <a:lnSpc>
                <a:spcPct val="150000"/>
              </a:lnSpc>
            </a:pPr>
            <a:r>
              <a:rPr lang="en-CA" sz="2000" dirty="0" smtClean="0">
                <a:solidFill>
                  <a:srgbClr val="002060"/>
                </a:solidFill>
              </a:rPr>
              <a:t>Can the difference from married be explained by change in home production technology?</a:t>
            </a:r>
          </a:p>
          <a:p>
            <a:pPr>
              <a:lnSpc>
                <a:spcPct val="150000"/>
              </a:lnSpc>
              <a:buNone/>
            </a:pPr>
            <a:r>
              <a:rPr lang="en-CA" sz="2000" dirty="0" smtClean="0">
                <a:solidFill>
                  <a:srgbClr val="002060"/>
                </a:solidFill>
              </a:rPr>
              <a:t>	 (</a:t>
            </a:r>
            <a:r>
              <a:rPr lang="en-CA" sz="2000" dirty="0">
                <a:solidFill>
                  <a:srgbClr val="002060"/>
                </a:solidFill>
              </a:rPr>
              <a:t>Greenwood at el.)</a:t>
            </a:r>
          </a:p>
          <a:p>
            <a:pPr>
              <a:lnSpc>
                <a:spcPct val="150000"/>
              </a:lnSpc>
            </a:pPr>
            <a:endParaRPr lang="en-CA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Employment Rates by Cohort</a:t>
            </a:r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sz="2000" dirty="0" smtClean="0">
                <a:solidFill>
                  <a:schemeClr val="tx2">
                    <a:lumMod val="50000"/>
                  </a:schemeClr>
                </a:solidFill>
              </a:rPr>
              <a:t>No Change by Cohort</a:t>
            </a:r>
            <a:endParaRPr lang="en-C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093296"/>
            <a:ext cx="4176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smtClean="0">
                <a:solidFill>
                  <a:srgbClr val="000000"/>
                </a:solidFill>
                <a:latin typeface="Arial"/>
                <a:cs typeface="Arial"/>
              </a:rPr>
              <a:t>Years 1962-2011. Proportion of men working 10+ weekly hours.</a:t>
            </a:r>
          </a:p>
          <a:p>
            <a:endParaRPr lang="en-C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0" y="1196752"/>
          <a:ext cx="4572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572000" y="1196752"/>
          <a:ext cx="4572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7272" y="6381328"/>
            <a:ext cx="365760" cy="365125"/>
          </a:xfrm>
        </p:spPr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8</a:t>
            </a:fld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of Married/ Non-Married Female by Level of Education</a:t>
            </a:r>
            <a:r>
              <a:rPr lang="en-C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C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sz="2000" dirty="0" smtClean="0">
                <a:solidFill>
                  <a:schemeClr val="tx2">
                    <a:lumMod val="50000"/>
                  </a:schemeClr>
                </a:solidFill>
              </a:rPr>
              <a:t>Married Women Become More Educated than Non-Married</a:t>
            </a:r>
            <a:endParaRPr lang="en-C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0" y="1340768"/>
          <a:ext cx="4572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0" y="1412776"/>
          <a:ext cx="4572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3140968"/>
            <a:ext cx="15205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HSG Married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517867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PC Non Married</a:t>
            </a:r>
            <a:endParaRPr lang="en-CA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409855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D59E15"/>
                </a:solidFill>
              </a:rPr>
              <a:t>CG Non Married</a:t>
            </a:r>
            <a:endParaRPr lang="en-CA" sz="1600" dirty="0">
              <a:solidFill>
                <a:srgbClr val="D59E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177281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682F"/>
                </a:solidFill>
              </a:rPr>
              <a:t>SC Non Married</a:t>
            </a:r>
            <a:endParaRPr lang="en-CA" sz="1600" dirty="0">
              <a:solidFill>
                <a:srgbClr val="00682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954542"/>
            <a:ext cx="223224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HSG Non Married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776" y="5250686"/>
            <a:ext cx="172819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 smtClean="0">
                <a:solidFill>
                  <a:srgbClr val="2365E9"/>
                </a:solidFill>
              </a:rPr>
              <a:t>HSD Married</a:t>
            </a:r>
            <a:endParaRPr lang="en-CA" sz="1600" dirty="0">
              <a:solidFill>
                <a:srgbClr val="236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27089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682F"/>
                </a:solidFill>
              </a:rPr>
              <a:t>SC Married</a:t>
            </a:r>
            <a:endParaRPr lang="en-CA" sz="1600" dirty="0">
              <a:solidFill>
                <a:srgbClr val="0068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0352" y="292494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D59E15"/>
                </a:solidFill>
              </a:rPr>
              <a:t>CG Married</a:t>
            </a:r>
            <a:endParaRPr lang="en-CA" sz="1600" dirty="0">
              <a:solidFill>
                <a:srgbClr val="D59E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445859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PC Married</a:t>
            </a:r>
            <a:endParaRPr lang="en-CA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1BCC-8D78-4931-8383-1492A443E39C}" type="slidenum">
              <a:rPr lang="en-CA" smtClean="0">
                <a:solidFill>
                  <a:schemeClr val="bg1"/>
                </a:solidFill>
              </a:rPr>
              <a:pPr/>
              <a:t>9</a:t>
            </a:fld>
            <a:endParaRPr lang="en-C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17881</TotalTime>
  <Words>2984</Words>
  <Application>Microsoft Office PowerPoint</Application>
  <PresentationFormat>On-screen Show (4:3)</PresentationFormat>
  <Paragraphs>485</Paragraphs>
  <Slides>45</Slides>
  <Notes>15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Concourse</vt:lpstr>
      <vt:lpstr>Equation</vt:lpstr>
      <vt:lpstr>Why have wages of married females increased? by  </vt:lpstr>
      <vt:lpstr>Outline</vt:lpstr>
      <vt:lpstr>Labor Market Data for Married, Divorced and Single</vt:lpstr>
      <vt:lpstr>Employment Rates Married Female Employment Increased Non-Married Employment Fluctuates </vt:lpstr>
      <vt:lpstr>Unemployment Rates</vt:lpstr>
      <vt:lpstr>Female Employment Rates by Cohort only Married Female Employment increases by cohort </vt:lpstr>
      <vt:lpstr>Employment Rates of Divorced Females with Children by Cohort </vt:lpstr>
      <vt:lpstr>Male Employment Rates by Cohort No Change by Cohort</vt:lpstr>
      <vt:lpstr>Breakdown of Married/ Non-Married Female by Level of Education Married Women Become More Educated than Non-Married</vt:lpstr>
      <vt:lpstr>Breakdown of Married/ Non-Married Men by Level of Education Married Men Become More Educated than Non-Married</vt:lpstr>
      <vt:lpstr>Annual Wages of Full-Time Workers: Married women become better </vt:lpstr>
      <vt:lpstr>Marriage Premium by Cohort Marriage premium for males is decreasing and for females is increasing. Selection into marriage has changed</vt:lpstr>
      <vt:lpstr>Questions</vt:lpstr>
      <vt:lpstr>Literature</vt:lpstr>
      <vt:lpstr>The Model</vt:lpstr>
      <vt:lpstr>Basics</vt:lpstr>
      <vt:lpstr>Value functions for married </vt:lpstr>
      <vt:lpstr>Married person utility (cont.)</vt:lpstr>
      <vt:lpstr>Married person utility (cont.)</vt:lpstr>
      <vt:lpstr>Married person utility (cont.)</vt:lpstr>
      <vt:lpstr>Married person utility (cont.)</vt:lpstr>
      <vt:lpstr>Married person utility (cont.)</vt:lpstr>
      <vt:lpstr>Health process</vt:lpstr>
      <vt:lpstr>Value functions for singles</vt:lpstr>
      <vt:lpstr>Labor market</vt:lpstr>
      <vt:lpstr>Marriage market</vt:lpstr>
      <vt:lpstr>Marriage decision problem</vt:lpstr>
      <vt:lpstr>Estimation</vt:lpstr>
      <vt:lpstr>Moments</vt:lpstr>
      <vt:lpstr>1955 Education Distribution</vt:lpstr>
      <vt:lpstr>1955 Employment Good Fit for both Men and Women, Between 25-40 Married Women work less than Unmarried </vt:lpstr>
      <vt:lpstr>1955 Women’s Employment by Education Good Fit by 5 education groups</vt:lpstr>
      <vt:lpstr>1955 Assortative Mating Good fit both on homogenous marriages (diagonal) and not</vt:lpstr>
      <vt:lpstr>1955 Wages Good Fit for both men and women. Negative selection for men. No selection for women.</vt:lpstr>
      <vt:lpstr>Marriage Taste Parameters</vt:lpstr>
      <vt:lpstr>Children’s utility Parameters higher utility when both unemployed than only wife is working</vt:lpstr>
      <vt:lpstr>Utility from School Parameters</vt:lpstr>
      <vt:lpstr>Leisure (Home) Value Parameters</vt:lpstr>
      <vt:lpstr>Marriage Premium Fit</vt:lpstr>
      <vt:lpstr>1975 Cohort Predictions</vt:lpstr>
      <vt:lpstr>1975 Cohort Predictions</vt:lpstr>
      <vt:lpstr>1975 Cohort Predictions</vt:lpstr>
      <vt:lpstr>1975 Cohort Predictions</vt:lpstr>
      <vt:lpstr>1975 Cohort predictions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osnat</dc:creator>
  <cp:lastModifiedBy>Eckstein Zvi</cp:lastModifiedBy>
  <cp:revision>281</cp:revision>
  <dcterms:created xsi:type="dcterms:W3CDTF">2013-05-19T07:48:46Z</dcterms:created>
  <dcterms:modified xsi:type="dcterms:W3CDTF">2014-12-30T16:08:14Z</dcterms:modified>
</cp:coreProperties>
</file>